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5"/>
    <p:sldMasterId id="2147483662" r:id="rId6"/>
    <p:sldMasterId id="2147483675" r:id="rId7"/>
    <p:sldMasterId id="2147483678"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31" r:id="rId85"/>
  </p:sldIdLst>
  <p:sldSz cy="6858000" cx="9906000"/>
  <p:notesSz cx="6815125" cy="9942500"/>
  <p:embeddedFontLst>
    <p:embeddedFont>
      <p:font typeface="Roboto"/>
      <p:regular r:id="rId86"/>
      <p:bold r:id="rId87"/>
      <p:italic r:id="rId88"/>
      <p:boldItalic r:id="rId89"/>
    </p:embeddedFont>
    <p:embeddedFont>
      <p:font typeface="Gloria Hallelujah"/>
      <p:regular r:id="rId9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56">
          <p15:clr>
            <a:srgbClr val="9AA0A6"/>
          </p15:clr>
        </p15:guide>
      </p15:sldGuideLst>
    </p:ext>
    <p:ext uri="http://customooxmlschemas.google.com/">
      <go:slidesCustomData xmlns:go="http://customooxmlschemas.google.com/" r:id="rId91" roundtripDataSignature="AMtx7mj9pM5UyaSFCuII8IgTcwo6Sk5m+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6FFA885-F446-451F-A42C-F753C38596E7}">
  <a:tblStyle styleId="{E6FFA885-F446-451F-A42C-F753C38596E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56"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84" Type="http://schemas.openxmlformats.org/officeDocument/2006/relationships/slide" Target="slides/slide75.xml"/><Relationship Id="rId83" Type="http://schemas.openxmlformats.org/officeDocument/2006/relationships/slide" Target="slides/slide74.xml"/><Relationship Id="rId42" Type="http://schemas.openxmlformats.org/officeDocument/2006/relationships/slide" Target="slides/slide33.xml"/><Relationship Id="rId86" Type="http://schemas.openxmlformats.org/officeDocument/2006/relationships/font" Target="fonts/Roboto-regular.fntdata"/><Relationship Id="rId41" Type="http://schemas.openxmlformats.org/officeDocument/2006/relationships/slide" Target="slides/slide32.xml"/><Relationship Id="rId85" Type="http://schemas.openxmlformats.org/officeDocument/2006/relationships/slide" Target="slides/slide76.xml"/><Relationship Id="rId44" Type="http://schemas.openxmlformats.org/officeDocument/2006/relationships/slide" Target="slides/slide35.xml"/><Relationship Id="rId88" Type="http://schemas.openxmlformats.org/officeDocument/2006/relationships/font" Target="fonts/Roboto-italic.fntdata"/><Relationship Id="rId43" Type="http://schemas.openxmlformats.org/officeDocument/2006/relationships/slide" Target="slides/slide34.xml"/><Relationship Id="rId87" Type="http://schemas.openxmlformats.org/officeDocument/2006/relationships/font" Target="fonts/Roboto-bold.fntdata"/><Relationship Id="rId46" Type="http://schemas.openxmlformats.org/officeDocument/2006/relationships/slide" Target="slides/slide37.xml"/><Relationship Id="rId45" Type="http://schemas.openxmlformats.org/officeDocument/2006/relationships/slide" Target="slides/slide36.xml"/><Relationship Id="rId89" Type="http://schemas.openxmlformats.org/officeDocument/2006/relationships/font" Target="fonts/Roboto-boldItalic.fntdata"/><Relationship Id="rId80" Type="http://schemas.openxmlformats.org/officeDocument/2006/relationships/slide" Target="slides/slide71.xml"/><Relationship Id="rId82" Type="http://schemas.openxmlformats.org/officeDocument/2006/relationships/slide" Target="slides/slide73.xml"/><Relationship Id="rId81" Type="http://schemas.openxmlformats.org/officeDocument/2006/relationships/slide" Target="slides/slide72.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48" Type="http://schemas.openxmlformats.org/officeDocument/2006/relationships/slide" Target="slides/slide39.xml"/><Relationship Id="rId47" Type="http://schemas.openxmlformats.org/officeDocument/2006/relationships/slide" Target="slides/slide38.xml"/><Relationship Id="rId49" Type="http://schemas.openxmlformats.org/officeDocument/2006/relationships/slide" Target="slides/slide40.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73" Type="http://schemas.openxmlformats.org/officeDocument/2006/relationships/slide" Target="slides/slide64.xml"/><Relationship Id="rId72" Type="http://schemas.openxmlformats.org/officeDocument/2006/relationships/slide" Target="slides/slide63.xml"/><Relationship Id="rId31" Type="http://schemas.openxmlformats.org/officeDocument/2006/relationships/slide" Target="slides/slide22.xml"/><Relationship Id="rId75" Type="http://schemas.openxmlformats.org/officeDocument/2006/relationships/slide" Target="slides/slide66.xml"/><Relationship Id="rId30" Type="http://schemas.openxmlformats.org/officeDocument/2006/relationships/slide" Target="slides/slide21.xml"/><Relationship Id="rId74" Type="http://schemas.openxmlformats.org/officeDocument/2006/relationships/slide" Target="slides/slide65.xml"/><Relationship Id="rId33" Type="http://schemas.openxmlformats.org/officeDocument/2006/relationships/slide" Target="slides/slide24.xml"/><Relationship Id="rId77" Type="http://schemas.openxmlformats.org/officeDocument/2006/relationships/slide" Target="slides/slide68.xml"/><Relationship Id="rId32" Type="http://schemas.openxmlformats.org/officeDocument/2006/relationships/slide" Target="slides/slide23.xml"/><Relationship Id="rId76" Type="http://schemas.openxmlformats.org/officeDocument/2006/relationships/slide" Target="slides/slide67.xml"/><Relationship Id="rId35" Type="http://schemas.openxmlformats.org/officeDocument/2006/relationships/slide" Target="slides/slide26.xml"/><Relationship Id="rId79" Type="http://schemas.openxmlformats.org/officeDocument/2006/relationships/slide" Target="slides/slide70.xml"/><Relationship Id="rId34" Type="http://schemas.openxmlformats.org/officeDocument/2006/relationships/slide" Target="slides/slide25.xml"/><Relationship Id="rId78" Type="http://schemas.openxmlformats.org/officeDocument/2006/relationships/slide" Target="slides/slide69.xml"/><Relationship Id="rId71" Type="http://schemas.openxmlformats.org/officeDocument/2006/relationships/slide" Target="slides/slide62.xml"/><Relationship Id="rId70" Type="http://schemas.openxmlformats.org/officeDocument/2006/relationships/slide" Target="slides/slide61.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62" Type="http://schemas.openxmlformats.org/officeDocument/2006/relationships/slide" Target="slides/slide53.xml"/><Relationship Id="rId61" Type="http://schemas.openxmlformats.org/officeDocument/2006/relationships/slide" Target="slides/slide52.xml"/><Relationship Id="rId20" Type="http://schemas.openxmlformats.org/officeDocument/2006/relationships/slide" Target="slides/slide11.xml"/><Relationship Id="rId64" Type="http://schemas.openxmlformats.org/officeDocument/2006/relationships/slide" Target="slides/slide55.xml"/><Relationship Id="rId63" Type="http://schemas.openxmlformats.org/officeDocument/2006/relationships/slide" Target="slides/slide54.xml"/><Relationship Id="rId22" Type="http://schemas.openxmlformats.org/officeDocument/2006/relationships/slide" Target="slides/slide13.xml"/><Relationship Id="rId66" Type="http://schemas.openxmlformats.org/officeDocument/2006/relationships/slide" Target="slides/slide57.xml"/><Relationship Id="rId21" Type="http://schemas.openxmlformats.org/officeDocument/2006/relationships/slide" Target="slides/slide12.xml"/><Relationship Id="rId65" Type="http://schemas.openxmlformats.org/officeDocument/2006/relationships/slide" Target="slides/slide56.xml"/><Relationship Id="rId24" Type="http://schemas.openxmlformats.org/officeDocument/2006/relationships/slide" Target="slides/slide15.xml"/><Relationship Id="rId68" Type="http://schemas.openxmlformats.org/officeDocument/2006/relationships/slide" Target="slides/slide59.xml"/><Relationship Id="rId23" Type="http://schemas.openxmlformats.org/officeDocument/2006/relationships/slide" Target="slides/slide14.xml"/><Relationship Id="rId67" Type="http://schemas.openxmlformats.org/officeDocument/2006/relationships/slide" Target="slides/slide58.xml"/><Relationship Id="rId60" Type="http://schemas.openxmlformats.org/officeDocument/2006/relationships/slide" Target="slides/slide51.xml"/><Relationship Id="rId26" Type="http://schemas.openxmlformats.org/officeDocument/2006/relationships/slide" Target="slides/slide17.xml"/><Relationship Id="rId25" Type="http://schemas.openxmlformats.org/officeDocument/2006/relationships/slide" Target="slides/slide16.xml"/><Relationship Id="rId69" Type="http://schemas.openxmlformats.org/officeDocument/2006/relationships/slide" Target="slides/slide60.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51" Type="http://schemas.openxmlformats.org/officeDocument/2006/relationships/slide" Target="slides/slide42.xml"/><Relationship Id="rId50" Type="http://schemas.openxmlformats.org/officeDocument/2006/relationships/slide" Target="slides/slide41.xml"/><Relationship Id="rId53" Type="http://schemas.openxmlformats.org/officeDocument/2006/relationships/slide" Target="slides/slide44.xml"/><Relationship Id="rId52" Type="http://schemas.openxmlformats.org/officeDocument/2006/relationships/slide" Target="slides/slide43.xml"/><Relationship Id="rId11" Type="http://schemas.openxmlformats.org/officeDocument/2006/relationships/slide" Target="slides/slide2.xml"/><Relationship Id="rId55" Type="http://schemas.openxmlformats.org/officeDocument/2006/relationships/slide" Target="slides/slide46.xml"/><Relationship Id="rId10" Type="http://schemas.openxmlformats.org/officeDocument/2006/relationships/slide" Target="slides/slide1.xml"/><Relationship Id="rId54" Type="http://schemas.openxmlformats.org/officeDocument/2006/relationships/slide" Target="slides/slide45.xml"/><Relationship Id="rId13" Type="http://schemas.openxmlformats.org/officeDocument/2006/relationships/slide" Target="slides/slide4.xml"/><Relationship Id="rId57" Type="http://schemas.openxmlformats.org/officeDocument/2006/relationships/slide" Target="slides/slide48.xml"/><Relationship Id="rId12" Type="http://schemas.openxmlformats.org/officeDocument/2006/relationships/slide" Target="slides/slide3.xml"/><Relationship Id="rId56" Type="http://schemas.openxmlformats.org/officeDocument/2006/relationships/slide" Target="slides/slide47.xml"/><Relationship Id="rId91" Type="http://customschemas.google.com/relationships/presentationmetadata" Target="metadata"/><Relationship Id="rId90" Type="http://schemas.openxmlformats.org/officeDocument/2006/relationships/font" Target="fonts/GloriaHallelujah-regular.fntdata"/><Relationship Id="rId15" Type="http://schemas.openxmlformats.org/officeDocument/2006/relationships/slide" Target="slides/slide6.xml"/><Relationship Id="rId59" Type="http://schemas.openxmlformats.org/officeDocument/2006/relationships/slide" Target="slides/slide50.xml"/><Relationship Id="rId14" Type="http://schemas.openxmlformats.org/officeDocument/2006/relationships/slide" Target="slides/slide5.xml"/><Relationship Id="rId58" Type="http://schemas.openxmlformats.org/officeDocument/2006/relationships/slide" Target="slides/slide49.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52750" cy="496887"/>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60800" y="0"/>
            <a:ext cx="2952750" cy="496887"/>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717550" y="746125"/>
            <a:ext cx="5383212" cy="372745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 name="Google Shape;6;n"/>
          <p:cNvSpPr txBox="1"/>
          <p:nvPr>
            <p:ph idx="1" type="body"/>
          </p:nvPr>
        </p:nvSpPr>
        <p:spPr>
          <a:xfrm>
            <a:off x="681037" y="4722812"/>
            <a:ext cx="5453062" cy="4473575"/>
          </a:xfrm>
          <a:prstGeom prst="rect">
            <a:avLst/>
          </a:prstGeom>
          <a:noFill/>
          <a:ln>
            <a:noFill/>
          </a:ln>
        </p:spPr>
        <p:txBody>
          <a:bodyPr anchorCtr="0" anchor="ctr"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9444037"/>
            <a:ext cx="2952750" cy="496887"/>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60800" y="9444037"/>
            <a:ext cx="2952750" cy="496887"/>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Char char="●"/>
            </a:pPr>
            <a:r>
              <a:t/>
            </a:r>
            <a:endParaRPr b="0" i="0" sz="1200" u="none" cap="none" strike="noStrike">
              <a:solidFill>
                <a:srgbClr val="000000"/>
              </a:solidFill>
              <a:latin typeface="Arial"/>
              <a:ea typeface="Arial"/>
              <a:cs typeface="Arial"/>
              <a:sym typeface="Arial"/>
            </a:endParaRPr>
          </a:p>
          <a:p>
            <a:pPr indent="0" lvl="1"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3"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5"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6"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7"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a:p>
            <a:pPr indent="0" lvl="8" marL="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p1:notes"/>
          <p:cNvSpPr/>
          <p:nvPr>
            <p:ph idx="2" type="sldImg"/>
          </p:nvPr>
        </p:nvSpPr>
        <p:spPr>
          <a:xfrm>
            <a:off x="716822" y="746125"/>
            <a:ext cx="5384667" cy="37274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3" name="Google Shape;173;p1:notes"/>
          <p:cNvSpPr txBox="1"/>
          <p:nvPr>
            <p:ph idx="1" type="body"/>
          </p:nvPr>
        </p:nvSpPr>
        <p:spPr>
          <a:xfrm>
            <a:off x="908050" y="4722812"/>
            <a:ext cx="4999037" cy="447357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4" name="Google Shape;174;p1:notes"/>
          <p:cNvSpPr txBox="1"/>
          <p:nvPr/>
        </p:nvSpPr>
        <p:spPr>
          <a:xfrm>
            <a:off x="3862387" y="9445625"/>
            <a:ext cx="2952750" cy="4968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p10:notes"/>
          <p:cNvSpPr txBox="1"/>
          <p:nvPr>
            <p:ph idx="1" type="body"/>
          </p:nvPr>
        </p:nvSpPr>
        <p:spPr>
          <a:xfrm>
            <a:off x="681037" y="4722812"/>
            <a:ext cx="5453062" cy="4473575"/>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39" name="Google Shape;239;p10:notes"/>
          <p:cNvSpPr/>
          <p:nvPr>
            <p:ph idx="2" type="sldImg"/>
          </p:nvPr>
        </p:nvSpPr>
        <p:spPr>
          <a:xfrm>
            <a:off x="717550" y="746125"/>
            <a:ext cx="5383212" cy="372745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Google Shape;245;p11:notes"/>
          <p:cNvSpPr txBox="1"/>
          <p:nvPr>
            <p:ph idx="1" type="body"/>
          </p:nvPr>
        </p:nvSpPr>
        <p:spPr>
          <a:xfrm>
            <a:off x="681037" y="4722812"/>
            <a:ext cx="5453062" cy="4473575"/>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46" name="Google Shape;246;p11:notes"/>
          <p:cNvSpPr/>
          <p:nvPr>
            <p:ph idx="2" type="sldImg"/>
          </p:nvPr>
        </p:nvSpPr>
        <p:spPr>
          <a:xfrm>
            <a:off x="717550" y="746125"/>
            <a:ext cx="5383212" cy="372745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p12: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254" name="Google Shape;254;p12: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55" name="Google Shape;255;p12: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p13: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265" name="Google Shape;265;p13: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66" name="Google Shape;266;p13: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Google Shape;275;p14: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276" name="Google Shape;276;p14: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77" name="Google Shape;277;p14: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p1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289" name="Google Shape;289;p15: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90" name="Google Shape;290;p15: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Google Shape;300;p1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01" name="Google Shape;301;p16: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02" name="Google Shape;302;p16: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p1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12" name="Google Shape;312;p17: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13" name="Google Shape;313;p17: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p18: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23" name="Google Shape;323;p18: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24" name="Google Shape;324;p18: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p19: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33" name="Google Shape;333;p19: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34" name="Google Shape;334;p19: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p2:notes"/>
          <p:cNvSpPr/>
          <p:nvPr>
            <p:ph idx="2" type="sldImg"/>
          </p:nvPr>
        </p:nvSpPr>
        <p:spPr>
          <a:xfrm>
            <a:off x="717550" y="746125"/>
            <a:ext cx="5383212" cy="37274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4" name="Google Shape;184;p2:notes"/>
          <p:cNvSpPr txBox="1"/>
          <p:nvPr>
            <p:ph idx="1" type="body"/>
          </p:nvPr>
        </p:nvSpPr>
        <p:spPr>
          <a:xfrm>
            <a:off x="681037" y="4722812"/>
            <a:ext cx="5453062" cy="447357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5" name="Google Shape;185;p2:notes"/>
          <p:cNvSpPr txBox="1"/>
          <p:nvPr/>
        </p:nvSpPr>
        <p:spPr>
          <a:xfrm>
            <a:off x="3860800" y="9444037"/>
            <a:ext cx="2952750" cy="4968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p2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42" name="Google Shape;342;p2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43" name="Google Shape;343;p2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Google Shape;352;p21: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53" name="Google Shape;353;p21: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 name="Shape 356"/>
        <p:cNvGrpSpPr/>
        <p:nvPr/>
      </p:nvGrpSpPr>
      <p:grpSpPr>
        <a:xfrm>
          <a:off x="0" y="0"/>
          <a:ext cx="0" cy="0"/>
          <a:chOff x="0" y="0"/>
          <a:chExt cx="0" cy="0"/>
        </a:xfrm>
      </p:grpSpPr>
      <p:sp>
        <p:nvSpPr>
          <p:cNvPr id="357" name="Google Shape;357;p22: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58" name="Google Shape;358;p22: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59" name="Google Shape;359;p22: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p23:notes"/>
          <p:cNvSpPr/>
          <p:nvPr>
            <p:ph idx="2" type="sldImg"/>
          </p:nvPr>
        </p:nvSpPr>
        <p:spPr>
          <a:xfrm>
            <a:off x="717550" y="746125"/>
            <a:ext cx="5383212" cy="37274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9" name="Google Shape;369;p23:notes"/>
          <p:cNvSpPr txBox="1"/>
          <p:nvPr>
            <p:ph idx="1" type="body"/>
          </p:nvPr>
        </p:nvSpPr>
        <p:spPr>
          <a:xfrm>
            <a:off x="681037" y="4722812"/>
            <a:ext cx="5453062" cy="447357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0" name="Google Shape;370;p23:notes"/>
          <p:cNvSpPr txBox="1"/>
          <p:nvPr/>
        </p:nvSpPr>
        <p:spPr>
          <a:xfrm>
            <a:off x="3860800" y="9444037"/>
            <a:ext cx="2952750" cy="4968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p24: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6" name="Google Shape;376;p24:notes"/>
          <p:cNvSpPr txBox="1"/>
          <p:nvPr>
            <p:ph idx="1" type="body"/>
          </p:nvPr>
        </p:nvSpPr>
        <p:spPr>
          <a:xfrm>
            <a:off x="681037" y="4722812"/>
            <a:ext cx="5453100" cy="4473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7" name="Google Shape;377;p24:notes"/>
          <p:cNvSpPr txBox="1"/>
          <p:nvPr/>
        </p:nvSpPr>
        <p:spPr>
          <a:xfrm>
            <a:off x="3860800" y="9444037"/>
            <a:ext cx="29529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p2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83" name="Google Shape;383;p25: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84" name="Google Shape;384;p25: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 name="Shape 387"/>
        <p:cNvGrpSpPr/>
        <p:nvPr/>
      </p:nvGrpSpPr>
      <p:grpSpPr>
        <a:xfrm>
          <a:off x="0" y="0"/>
          <a:ext cx="0" cy="0"/>
          <a:chOff x="0" y="0"/>
          <a:chExt cx="0" cy="0"/>
        </a:xfrm>
      </p:grpSpPr>
      <p:sp>
        <p:nvSpPr>
          <p:cNvPr id="388" name="Google Shape;388;p2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389" name="Google Shape;389;p26: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390" name="Google Shape;390;p26: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Google Shape;399;p2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00" name="Google Shape;400;p27: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01" name="Google Shape;401;p27: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p28: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11" name="Google Shape;411;p28: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12" name="Google Shape;412;p28: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 name="Shape 420"/>
        <p:cNvGrpSpPr/>
        <p:nvPr/>
      </p:nvGrpSpPr>
      <p:grpSpPr>
        <a:xfrm>
          <a:off x="0" y="0"/>
          <a:ext cx="0" cy="0"/>
          <a:chOff x="0" y="0"/>
          <a:chExt cx="0" cy="0"/>
        </a:xfrm>
      </p:grpSpPr>
      <p:sp>
        <p:nvSpPr>
          <p:cNvPr id="421" name="Google Shape;421;p29: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22" name="Google Shape;422;p29: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23" name="Google Shape;423;p29: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p3:notes"/>
          <p:cNvSpPr/>
          <p:nvPr>
            <p:ph idx="2" type="sldImg"/>
          </p:nvPr>
        </p:nvSpPr>
        <p:spPr>
          <a:xfrm>
            <a:off x="946759" y="745688"/>
            <a:ext cx="4922277" cy="3728438"/>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191" name="Google Shape;191;p3:notes"/>
          <p:cNvSpPr txBox="1"/>
          <p:nvPr>
            <p:ph idx="1" type="body"/>
          </p:nvPr>
        </p:nvSpPr>
        <p:spPr>
          <a:xfrm>
            <a:off x="681513" y="4722688"/>
            <a:ext cx="5452100" cy="4474125"/>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p3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33" name="Google Shape;433;p3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34" name="Google Shape;434;p3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p31: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44" name="Google Shape;444;p31: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45" name="Google Shape;445;p31: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p32: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55" name="Google Shape;455;p32: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56" name="Google Shape;456;p32: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Google Shape;465;p33: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66" name="Google Shape;466;p33: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67" name="Google Shape;467;p33: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Google Shape;476;p34: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77" name="Google Shape;477;p34: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78" name="Google Shape;478;p34: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5" name="Shape 485"/>
        <p:cNvGrpSpPr/>
        <p:nvPr/>
      </p:nvGrpSpPr>
      <p:grpSpPr>
        <a:xfrm>
          <a:off x="0" y="0"/>
          <a:ext cx="0" cy="0"/>
          <a:chOff x="0" y="0"/>
          <a:chExt cx="0" cy="0"/>
        </a:xfrm>
      </p:grpSpPr>
      <p:sp>
        <p:nvSpPr>
          <p:cNvPr id="486" name="Google Shape;486;p3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87" name="Google Shape;487;p35: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88" name="Google Shape;488;p35: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3" name="Shape 493"/>
        <p:cNvGrpSpPr/>
        <p:nvPr/>
      </p:nvGrpSpPr>
      <p:grpSpPr>
        <a:xfrm>
          <a:off x="0" y="0"/>
          <a:ext cx="0" cy="0"/>
          <a:chOff x="0" y="0"/>
          <a:chExt cx="0" cy="0"/>
        </a:xfrm>
      </p:grpSpPr>
      <p:sp>
        <p:nvSpPr>
          <p:cNvPr id="494" name="Google Shape;494;p3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495" name="Google Shape;495;p36: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96" name="Google Shape;496;p36: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3" name="Shape 503"/>
        <p:cNvGrpSpPr/>
        <p:nvPr/>
      </p:nvGrpSpPr>
      <p:grpSpPr>
        <a:xfrm>
          <a:off x="0" y="0"/>
          <a:ext cx="0" cy="0"/>
          <a:chOff x="0" y="0"/>
          <a:chExt cx="0" cy="0"/>
        </a:xfrm>
      </p:grpSpPr>
      <p:sp>
        <p:nvSpPr>
          <p:cNvPr id="504" name="Google Shape;504;p3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05" name="Google Shape;505;p37: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06" name="Google Shape;506;p37: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Google Shape;512;p38: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13" name="Google Shape;513;p38: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14" name="Google Shape;514;p38: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Google Shape;520;p39: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21" name="Google Shape;521;p39: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22" name="Google Shape;522;p39: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p4: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8" name="Google Shape;198;p4: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9" name="Shape 529"/>
        <p:cNvGrpSpPr/>
        <p:nvPr/>
      </p:nvGrpSpPr>
      <p:grpSpPr>
        <a:xfrm>
          <a:off x="0" y="0"/>
          <a:ext cx="0" cy="0"/>
          <a:chOff x="0" y="0"/>
          <a:chExt cx="0" cy="0"/>
        </a:xfrm>
      </p:grpSpPr>
      <p:sp>
        <p:nvSpPr>
          <p:cNvPr id="530" name="Google Shape;530;p4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31" name="Google Shape;531;p4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32" name="Google Shape;532;p4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p41: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42" name="Google Shape;542;p41: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43" name="Google Shape;543;p41: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8" name="Shape 548"/>
        <p:cNvGrpSpPr/>
        <p:nvPr/>
      </p:nvGrpSpPr>
      <p:grpSpPr>
        <a:xfrm>
          <a:off x="0" y="0"/>
          <a:ext cx="0" cy="0"/>
          <a:chOff x="0" y="0"/>
          <a:chExt cx="0" cy="0"/>
        </a:xfrm>
      </p:grpSpPr>
      <p:sp>
        <p:nvSpPr>
          <p:cNvPr id="549" name="Google Shape;549;p42: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50" name="Google Shape;550;p42: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51" name="Google Shape;551;p42: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9" name="Shape 559"/>
        <p:cNvGrpSpPr/>
        <p:nvPr/>
      </p:nvGrpSpPr>
      <p:grpSpPr>
        <a:xfrm>
          <a:off x="0" y="0"/>
          <a:ext cx="0" cy="0"/>
          <a:chOff x="0" y="0"/>
          <a:chExt cx="0" cy="0"/>
        </a:xfrm>
      </p:grpSpPr>
      <p:sp>
        <p:nvSpPr>
          <p:cNvPr id="560" name="Google Shape;560;p43: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61" name="Google Shape;561;p43: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62" name="Google Shape;562;p43: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7" name="Shape 567"/>
        <p:cNvGrpSpPr/>
        <p:nvPr/>
      </p:nvGrpSpPr>
      <p:grpSpPr>
        <a:xfrm>
          <a:off x="0" y="0"/>
          <a:ext cx="0" cy="0"/>
          <a:chOff x="0" y="0"/>
          <a:chExt cx="0" cy="0"/>
        </a:xfrm>
      </p:grpSpPr>
      <p:sp>
        <p:nvSpPr>
          <p:cNvPr id="568" name="Google Shape;568;p44: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69" name="Google Shape;569;p44: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3" name="Shape 573"/>
        <p:cNvGrpSpPr/>
        <p:nvPr/>
      </p:nvGrpSpPr>
      <p:grpSpPr>
        <a:xfrm>
          <a:off x="0" y="0"/>
          <a:ext cx="0" cy="0"/>
          <a:chOff x="0" y="0"/>
          <a:chExt cx="0" cy="0"/>
        </a:xfrm>
      </p:grpSpPr>
      <p:sp>
        <p:nvSpPr>
          <p:cNvPr id="574" name="Google Shape;574;g64ee0b51ef_0_23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75" name="Google Shape;575;g64ee0b51ef_0_235: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1" name="Shape 581"/>
        <p:cNvGrpSpPr/>
        <p:nvPr/>
      </p:nvGrpSpPr>
      <p:grpSpPr>
        <a:xfrm>
          <a:off x="0" y="0"/>
          <a:ext cx="0" cy="0"/>
          <a:chOff x="0" y="0"/>
          <a:chExt cx="0" cy="0"/>
        </a:xfrm>
      </p:grpSpPr>
      <p:sp>
        <p:nvSpPr>
          <p:cNvPr id="582" name="Google Shape;582;g64ee0b51ef_0_23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83" name="Google Shape;583;g64ee0b51ef_0_23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9" name="Shape 589"/>
        <p:cNvGrpSpPr/>
        <p:nvPr/>
      </p:nvGrpSpPr>
      <p:grpSpPr>
        <a:xfrm>
          <a:off x="0" y="0"/>
          <a:ext cx="0" cy="0"/>
          <a:chOff x="0" y="0"/>
          <a:chExt cx="0" cy="0"/>
        </a:xfrm>
      </p:grpSpPr>
      <p:sp>
        <p:nvSpPr>
          <p:cNvPr id="590" name="Google Shape;590;p4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91" name="Google Shape;591;p46: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92" name="Google Shape;592;p46: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6" name="Shape 596"/>
        <p:cNvGrpSpPr/>
        <p:nvPr/>
      </p:nvGrpSpPr>
      <p:grpSpPr>
        <a:xfrm>
          <a:off x="0" y="0"/>
          <a:ext cx="0" cy="0"/>
          <a:chOff x="0" y="0"/>
          <a:chExt cx="0" cy="0"/>
        </a:xfrm>
      </p:grpSpPr>
      <p:sp>
        <p:nvSpPr>
          <p:cNvPr id="597" name="Google Shape;597;p6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598" name="Google Shape;598;p66: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99" name="Google Shape;599;p66: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4" name="Shape 604"/>
        <p:cNvGrpSpPr/>
        <p:nvPr/>
      </p:nvGrpSpPr>
      <p:grpSpPr>
        <a:xfrm>
          <a:off x="0" y="0"/>
          <a:ext cx="0" cy="0"/>
          <a:chOff x="0" y="0"/>
          <a:chExt cx="0" cy="0"/>
        </a:xfrm>
      </p:grpSpPr>
      <p:sp>
        <p:nvSpPr>
          <p:cNvPr id="605" name="Google Shape;605;p6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06" name="Google Shape;606;p6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07" name="Google Shape;607;p6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p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5" name="Google Shape;205;p5:notes"/>
          <p:cNvSpPr txBox="1"/>
          <p:nvPr>
            <p:ph idx="1" type="body"/>
          </p:nvPr>
        </p:nvSpPr>
        <p:spPr>
          <a:xfrm>
            <a:off x="681037" y="4722812"/>
            <a:ext cx="5453100" cy="4473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p5:notes"/>
          <p:cNvSpPr txBox="1"/>
          <p:nvPr/>
        </p:nvSpPr>
        <p:spPr>
          <a:xfrm>
            <a:off x="3860800" y="9444037"/>
            <a:ext cx="29529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1" name="Shape 611"/>
        <p:cNvGrpSpPr/>
        <p:nvPr/>
      </p:nvGrpSpPr>
      <p:grpSpPr>
        <a:xfrm>
          <a:off x="0" y="0"/>
          <a:ext cx="0" cy="0"/>
          <a:chOff x="0" y="0"/>
          <a:chExt cx="0" cy="0"/>
        </a:xfrm>
      </p:grpSpPr>
      <p:sp>
        <p:nvSpPr>
          <p:cNvPr id="612" name="Google Shape;612;p62: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13" name="Google Shape;613;p62: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14" name="Google Shape;614;p62: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8" name="Shape 618"/>
        <p:cNvGrpSpPr/>
        <p:nvPr/>
      </p:nvGrpSpPr>
      <p:grpSpPr>
        <a:xfrm>
          <a:off x="0" y="0"/>
          <a:ext cx="0" cy="0"/>
          <a:chOff x="0" y="0"/>
          <a:chExt cx="0" cy="0"/>
        </a:xfrm>
      </p:grpSpPr>
      <p:sp>
        <p:nvSpPr>
          <p:cNvPr id="619" name="Google Shape;619;p63: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20" name="Google Shape;620;p63: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21" name="Google Shape;621;p63: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5" name="Shape 625"/>
        <p:cNvGrpSpPr/>
        <p:nvPr/>
      </p:nvGrpSpPr>
      <p:grpSpPr>
        <a:xfrm>
          <a:off x="0" y="0"/>
          <a:ext cx="0" cy="0"/>
          <a:chOff x="0" y="0"/>
          <a:chExt cx="0" cy="0"/>
        </a:xfrm>
      </p:grpSpPr>
      <p:sp>
        <p:nvSpPr>
          <p:cNvPr id="626" name="Google Shape;626;g64ee0b51ef_0_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27" name="Google Shape;627;g64ee0b51ef_0_5: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28" name="Google Shape;628;g64ee0b51ef_0_5: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4" name="Shape 634"/>
        <p:cNvGrpSpPr/>
        <p:nvPr/>
      </p:nvGrpSpPr>
      <p:grpSpPr>
        <a:xfrm>
          <a:off x="0" y="0"/>
          <a:ext cx="0" cy="0"/>
          <a:chOff x="0" y="0"/>
          <a:chExt cx="0" cy="0"/>
        </a:xfrm>
      </p:grpSpPr>
      <p:sp>
        <p:nvSpPr>
          <p:cNvPr id="635" name="Google Shape;635;g64ee0b51ef_0_20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36" name="Google Shape;636;g64ee0b51ef_0_20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37" name="Google Shape;637;g64ee0b51ef_0_20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3" name="Shape 643"/>
        <p:cNvGrpSpPr/>
        <p:nvPr/>
      </p:nvGrpSpPr>
      <p:grpSpPr>
        <a:xfrm>
          <a:off x="0" y="0"/>
          <a:ext cx="0" cy="0"/>
          <a:chOff x="0" y="0"/>
          <a:chExt cx="0" cy="0"/>
        </a:xfrm>
      </p:grpSpPr>
      <p:sp>
        <p:nvSpPr>
          <p:cNvPr id="644" name="Google Shape;644;p45: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45" name="Google Shape;645;p45: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46" name="Google Shape;646;p45: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2" name="Shape 652"/>
        <p:cNvGrpSpPr/>
        <p:nvPr/>
      </p:nvGrpSpPr>
      <p:grpSpPr>
        <a:xfrm>
          <a:off x="0" y="0"/>
          <a:ext cx="0" cy="0"/>
          <a:chOff x="0" y="0"/>
          <a:chExt cx="0" cy="0"/>
        </a:xfrm>
      </p:grpSpPr>
      <p:sp>
        <p:nvSpPr>
          <p:cNvPr id="653" name="Google Shape;653;g64ee0b51ef_0_13: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54" name="Google Shape;654;g64ee0b51ef_0_13: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55" name="Google Shape;655;g64ee0b51ef_0_13: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1" name="Shape 661"/>
        <p:cNvGrpSpPr/>
        <p:nvPr/>
      </p:nvGrpSpPr>
      <p:grpSpPr>
        <a:xfrm>
          <a:off x="0" y="0"/>
          <a:ext cx="0" cy="0"/>
          <a:chOff x="0" y="0"/>
          <a:chExt cx="0" cy="0"/>
        </a:xfrm>
      </p:grpSpPr>
      <p:sp>
        <p:nvSpPr>
          <p:cNvPr id="662" name="Google Shape;662;g64ee0b51ef_0_3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63" name="Google Shape;663;g64ee0b51ef_0_3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64" name="Google Shape;664;g64ee0b51ef_0_3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0" name="Shape 670"/>
        <p:cNvGrpSpPr/>
        <p:nvPr/>
      </p:nvGrpSpPr>
      <p:grpSpPr>
        <a:xfrm>
          <a:off x="0" y="0"/>
          <a:ext cx="0" cy="0"/>
          <a:chOff x="0" y="0"/>
          <a:chExt cx="0" cy="0"/>
        </a:xfrm>
      </p:grpSpPr>
      <p:sp>
        <p:nvSpPr>
          <p:cNvPr id="671" name="Google Shape;671;g64ee0b51ef_0_22: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72" name="Google Shape;672;g64ee0b51ef_0_22: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73" name="Google Shape;673;g64ee0b51ef_0_22: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9" name="Shape 679"/>
        <p:cNvGrpSpPr/>
        <p:nvPr/>
      </p:nvGrpSpPr>
      <p:grpSpPr>
        <a:xfrm>
          <a:off x="0" y="0"/>
          <a:ext cx="0" cy="0"/>
          <a:chOff x="0" y="0"/>
          <a:chExt cx="0" cy="0"/>
        </a:xfrm>
      </p:grpSpPr>
      <p:sp>
        <p:nvSpPr>
          <p:cNvPr id="680" name="Google Shape;680;g64ee0b51ef_0_4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81" name="Google Shape;681;g64ee0b51ef_0_40: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82" name="Google Shape;682;g64ee0b51ef_0_40: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8" name="Shape 688"/>
        <p:cNvGrpSpPr/>
        <p:nvPr/>
      </p:nvGrpSpPr>
      <p:grpSpPr>
        <a:xfrm>
          <a:off x="0" y="0"/>
          <a:ext cx="0" cy="0"/>
          <a:chOff x="0" y="0"/>
          <a:chExt cx="0" cy="0"/>
        </a:xfrm>
      </p:grpSpPr>
      <p:sp>
        <p:nvSpPr>
          <p:cNvPr id="689" name="Google Shape;689;p4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90" name="Google Shape;690;p47: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91" name="Google Shape;691;p47: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p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2" name="Google Shape;212;p6:notes"/>
          <p:cNvSpPr txBox="1"/>
          <p:nvPr>
            <p:ph idx="1" type="body"/>
          </p:nvPr>
        </p:nvSpPr>
        <p:spPr>
          <a:xfrm>
            <a:off x="681037" y="4722812"/>
            <a:ext cx="5453100" cy="4473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p6:notes"/>
          <p:cNvSpPr txBox="1"/>
          <p:nvPr/>
        </p:nvSpPr>
        <p:spPr>
          <a:xfrm>
            <a:off x="3860800" y="9444037"/>
            <a:ext cx="29529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5" name="Shape 695"/>
        <p:cNvGrpSpPr/>
        <p:nvPr/>
      </p:nvGrpSpPr>
      <p:grpSpPr>
        <a:xfrm>
          <a:off x="0" y="0"/>
          <a:ext cx="0" cy="0"/>
          <a:chOff x="0" y="0"/>
          <a:chExt cx="0" cy="0"/>
        </a:xfrm>
      </p:grpSpPr>
      <p:sp>
        <p:nvSpPr>
          <p:cNvPr id="696" name="Google Shape;696;g64ee0b51ef_0_223: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697" name="Google Shape;697;g64ee0b51ef_0_223: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98" name="Google Shape;698;g64ee0b51ef_0_223: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2" name="Shape 702"/>
        <p:cNvGrpSpPr/>
        <p:nvPr/>
      </p:nvGrpSpPr>
      <p:grpSpPr>
        <a:xfrm>
          <a:off x="0" y="0"/>
          <a:ext cx="0" cy="0"/>
          <a:chOff x="0" y="0"/>
          <a:chExt cx="0" cy="0"/>
        </a:xfrm>
      </p:grpSpPr>
      <p:sp>
        <p:nvSpPr>
          <p:cNvPr id="703" name="Google Shape;703;g64ee0b51ef_0_216: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704" name="Google Shape;704;g64ee0b51ef_0_216: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705" name="Google Shape;705;g64ee0b51ef_0_216: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9" name="Shape 709"/>
        <p:cNvGrpSpPr/>
        <p:nvPr/>
      </p:nvGrpSpPr>
      <p:grpSpPr>
        <a:xfrm>
          <a:off x="0" y="0"/>
          <a:ext cx="0" cy="0"/>
          <a:chOff x="0" y="0"/>
          <a:chExt cx="0" cy="0"/>
        </a:xfrm>
      </p:grpSpPr>
      <p:sp>
        <p:nvSpPr>
          <p:cNvPr id="710" name="Google Shape;710;g64ee0b51ef_0_55: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11" name="Google Shape;711;g64ee0b51ef_0_55: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5" name="Shape 715"/>
        <p:cNvGrpSpPr/>
        <p:nvPr/>
      </p:nvGrpSpPr>
      <p:grpSpPr>
        <a:xfrm>
          <a:off x="0" y="0"/>
          <a:ext cx="0" cy="0"/>
          <a:chOff x="0" y="0"/>
          <a:chExt cx="0" cy="0"/>
        </a:xfrm>
      </p:grpSpPr>
      <p:sp>
        <p:nvSpPr>
          <p:cNvPr id="716" name="Google Shape;716;g64ee0b51ef_0_133: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17" name="Google Shape;717;g64ee0b51ef_0_133: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1" name="Shape 721"/>
        <p:cNvGrpSpPr/>
        <p:nvPr/>
      </p:nvGrpSpPr>
      <p:grpSpPr>
        <a:xfrm>
          <a:off x="0" y="0"/>
          <a:ext cx="0" cy="0"/>
          <a:chOff x="0" y="0"/>
          <a:chExt cx="0" cy="0"/>
        </a:xfrm>
      </p:grpSpPr>
      <p:sp>
        <p:nvSpPr>
          <p:cNvPr id="722" name="Google Shape;722;g64ee0b51ef_0_190: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64ee0b51ef_0_190: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7" name="Shape 727"/>
        <p:cNvGrpSpPr/>
        <p:nvPr/>
      </p:nvGrpSpPr>
      <p:grpSpPr>
        <a:xfrm>
          <a:off x="0" y="0"/>
          <a:ext cx="0" cy="0"/>
          <a:chOff x="0" y="0"/>
          <a:chExt cx="0" cy="0"/>
        </a:xfrm>
      </p:grpSpPr>
      <p:sp>
        <p:nvSpPr>
          <p:cNvPr id="728" name="Google Shape;728;g64ee0b51ef_0_195: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29" name="Google Shape;729;g64ee0b51ef_0_195: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3" name="Shape 733"/>
        <p:cNvGrpSpPr/>
        <p:nvPr/>
      </p:nvGrpSpPr>
      <p:grpSpPr>
        <a:xfrm>
          <a:off x="0" y="0"/>
          <a:ext cx="0" cy="0"/>
          <a:chOff x="0" y="0"/>
          <a:chExt cx="0" cy="0"/>
        </a:xfrm>
      </p:grpSpPr>
      <p:sp>
        <p:nvSpPr>
          <p:cNvPr id="734" name="Google Shape;734;g64ee0b51ef_0_139: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64ee0b51ef_0_139: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0" name="Shape 740"/>
        <p:cNvGrpSpPr/>
        <p:nvPr/>
      </p:nvGrpSpPr>
      <p:grpSpPr>
        <a:xfrm>
          <a:off x="0" y="0"/>
          <a:ext cx="0" cy="0"/>
          <a:chOff x="0" y="0"/>
          <a:chExt cx="0" cy="0"/>
        </a:xfrm>
      </p:grpSpPr>
      <p:sp>
        <p:nvSpPr>
          <p:cNvPr id="741" name="Google Shape;741;g64ee0b51ef_0_126: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42" name="Google Shape;742;g64ee0b51ef_0_126: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8" name="Shape 748"/>
        <p:cNvGrpSpPr/>
        <p:nvPr/>
      </p:nvGrpSpPr>
      <p:grpSpPr>
        <a:xfrm>
          <a:off x="0" y="0"/>
          <a:ext cx="0" cy="0"/>
          <a:chOff x="0" y="0"/>
          <a:chExt cx="0" cy="0"/>
        </a:xfrm>
      </p:grpSpPr>
      <p:sp>
        <p:nvSpPr>
          <p:cNvPr id="749" name="Google Shape;749;g64ee0b51ef_0_60: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50" name="Google Shape;750;g64ee0b51ef_0_60: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6" name="Shape 756"/>
        <p:cNvGrpSpPr/>
        <p:nvPr/>
      </p:nvGrpSpPr>
      <p:grpSpPr>
        <a:xfrm>
          <a:off x="0" y="0"/>
          <a:ext cx="0" cy="0"/>
          <a:chOff x="0" y="0"/>
          <a:chExt cx="0" cy="0"/>
        </a:xfrm>
      </p:grpSpPr>
      <p:sp>
        <p:nvSpPr>
          <p:cNvPr id="757" name="Google Shape;757;g64ee0b51ef_0_67: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64ee0b51ef_0_67: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p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8" name="Google Shape;218;p7:notes"/>
          <p:cNvSpPr txBox="1"/>
          <p:nvPr>
            <p:ph idx="1" type="body"/>
          </p:nvPr>
        </p:nvSpPr>
        <p:spPr>
          <a:xfrm>
            <a:off x="681037" y="4722812"/>
            <a:ext cx="5453100" cy="4473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9" name="Google Shape;219;p7:notes"/>
          <p:cNvSpPr txBox="1"/>
          <p:nvPr/>
        </p:nvSpPr>
        <p:spPr>
          <a:xfrm>
            <a:off x="3860800" y="9444037"/>
            <a:ext cx="29529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4" name="Shape 764"/>
        <p:cNvGrpSpPr/>
        <p:nvPr/>
      </p:nvGrpSpPr>
      <p:grpSpPr>
        <a:xfrm>
          <a:off x="0" y="0"/>
          <a:ext cx="0" cy="0"/>
          <a:chOff x="0" y="0"/>
          <a:chExt cx="0" cy="0"/>
        </a:xfrm>
      </p:grpSpPr>
      <p:sp>
        <p:nvSpPr>
          <p:cNvPr id="765" name="Google Shape;765;g64ee0b51ef_0_74:notes"/>
          <p:cNvSpPr/>
          <p:nvPr>
            <p:ph idx="2" type="sldImg"/>
          </p:nvPr>
        </p:nvSpPr>
        <p:spPr>
          <a:xfrm>
            <a:off x="946843" y="745688"/>
            <a:ext cx="4922100" cy="37284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64ee0b51ef_0_74:notes"/>
          <p:cNvSpPr txBox="1"/>
          <p:nvPr>
            <p:ph idx="1" type="body"/>
          </p:nvPr>
        </p:nvSpPr>
        <p:spPr>
          <a:xfrm>
            <a:off x="681513" y="4722688"/>
            <a:ext cx="5452200" cy="447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2" name="Shape 772"/>
        <p:cNvGrpSpPr/>
        <p:nvPr/>
      </p:nvGrpSpPr>
      <p:grpSpPr>
        <a:xfrm>
          <a:off x="0" y="0"/>
          <a:ext cx="0" cy="0"/>
          <a:chOff x="0" y="0"/>
          <a:chExt cx="0" cy="0"/>
        </a:xfrm>
      </p:grpSpPr>
      <p:sp>
        <p:nvSpPr>
          <p:cNvPr id="773" name="Google Shape;773;p5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774" name="Google Shape;774;p57: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775" name="Google Shape;775;p57: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9" name="Shape 779"/>
        <p:cNvGrpSpPr/>
        <p:nvPr/>
      </p:nvGrpSpPr>
      <p:grpSpPr>
        <a:xfrm>
          <a:off x="0" y="0"/>
          <a:ext cx="0" cy="0"/>
          <a:chOff x="0" y="0"/>
          <a:chExt cx="0" cy="0"/>
        </a:xfrm>
      </p:grpSpPr>
      <p:sp>
        <p:nvSpPr>
          <p:cNvPr id="780" name="Google Shape;780;p65:notes"/>
          <p:cNvSpPr/>
          <p:nvPr>
            <p:ph idx="2" type="sldImg"/>
          </p:nvPr>
        </p:nvSpPr>
        <p:spPr>
          <a:xfrm>
            <a:off x="716822" y="746125"/>
            <a:ext cx="5384700" cy="37275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81" name="Google Shape;781;p65:notes"/>
          <p:cNvSpPr txBox="1"/>
          <p:nvPr>
            <p:ph idx="1" type="body"/>
          </p:nvPr>
        </p:nvSpPr>
        <p:spPr>
          <a:xfrm>
            <a:off x="908050" y="4722812"/>
            <a:ext cx="4998900" cy="4473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82" name="Google Shape;782;p65:notes"/>
          <p:cNvSpPr txBox="1"/>
          <p:nvPr/>
        </p:nvSpPr>
        <p:spPr>
          <a:xfrm>
            <a:off x="3862387" y="9445625"/>
            <a:ext cx="29529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0" name="Shape 790"/>
        <p:cNvGrpSpPr/>
        <p:nvPr/>
      </p:nvGrpSpPr>
      <p:grpSpPr>
        <a:xfrm>
          <a:off x="0" y="0"/>
          <a:ext cx="0" cy="0"/>
          <a:chOff x="0" y="0"/>
          <a:chExt cx="0" cy="0"/>
        </a:xfrm>
      </p:grpSpPr>
      <p:sp>
        <p:nvSpPr>
          <p:cNvPr id="791" name="Google Shape;791;g64f662f2e9_1_0: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64f662f2e9_1_0:notes"/>
          <p:cNvSpPr txBox="1"/>
          <p:nvPr>
            <p:ph idx="1" type="body"/>
          </p:nvPr>
        </p:nvSpPr>
        <p:spPr>
          <a:xfrm>
            <a:off x="681037" y="4722812"/>
            <a:ext cx="5453100" cy="447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g64f662f2e9_1_0:notes"/>
          <p:cNvSpPr txBox="1"/>
          <p:nvPr>
            <p:ph idx="12" type="sldNum"/>
          </p:nvPr>
        </p:nvSpPr>
        <p:spPr>
          <a:xfrm>
            <a:off x="3860800" y="9444037"/>
            <a:ext cx="2952900" cy="496800"/>
          </a:xfrm>
          <a:prstGeom prst="rect">
            <a:avLst/>
          </a:prstGeom>
        </p:spPr>
        <p:txBody>
          <a:bodyPr anchorCtr="0" anchor="b" bIns="91425" lIns="91425" spcFirstLastPara="1" rIns="91425" wrap="square" tIns="91425">
            <a:noAutofit/>
          </a:bodyPr>
          <a:lstStyle/>
          <a:p>
            <a:pPr indent="88900" lvl="0" marL="0" rtl="0" algn="r">
              <a:spcBef>
                <a:spcPts val="0"/>
              </a:spcBef>
              <a:spcAft>
                <a:spcPts val="0"/>
              </a:spcAft>
              <a:buClr>
                <a:srgbClr val="000000"/>
              </a:buClr>
              <a:buSzPts val="1400"/>
              <a:buFont typeface="Arial"/>
              <a:buNone/>
            </a:pPr>
            <a:r>
              <a:t/>
            </a:r>
            <a:endParaRPr/>
          </a:p>
          <a:p>
            <a:pPr indent="88900" lvl="1" marL="0" rtl="0" algn="l">
              <a:spcBef>
                <a:spcPts val="0"/>
              </a:spcBef>
              <a:spcAft>
                <a:spcPts val="0"/>
              </a:spcAft>
              <a:buClr>
                <a:srgbClr val="000000"/>
              </a:buClr>
              <a:buSzPts val="1400"/>
              <a:buFont typeface="Arial"/>
              <a:buNone/>
            </a:pPr>
            <a:r>
              <a:t/>
            </a:r>
            <a:endParaRPr/>
          </a:p>
          <a:p>
            <a:pPr indent="88900" lvl="2" marL="0" rtl="0" algn="l">
              <a:spcBef>
                <a:spcPts val="0"/>
              </a:spcBef>
              <a:spcAft>
                <a:spcPts val="0"/>
              </a:spcAft>
              <a:buClr>
                <a:srgbClr val="000000"/>
              </a:buClr>
              <a:buSzPts val="1400"/>
              <a:buFont typeface="Arial"/>
              <a:buNone/>
            </a:pPr>
            <a:r>
              <a:t/>
            </a:r>
            <a:endParaRPr/>
          </a:p>
          <a:p>
            <a:pPr indent="88900" lvl="3" marL="0" rtl="0" algn="l">
              <a:spcBef>
                <a:spcPts val="0"/>
              </a:spcBef>
              <a:spcAft>
                <a:spcPts val="0"/>
              </a:spcAft>
              <a:buClr>
                <a:srgbClr val="000000"/>
              </a:buClr>
              <a:buSzPts val="1400"/>
              <a:buFont typeface="Arial"/>
              <a:buNone/>
            </a:pPr>
            <a:r>
              <a:t/>
            </a:r>
            <a:endParaRPr/>
          </a:p>
          <a:p>
            <a:pPr indent="88900" lvl="4" marL="0" rtl="0" algn="l">
              <a:spcBef>
                <a:spcPts val="0"/>
              </a:spcBef>
              <a:spcAft>
                <a:spcPts val="0"/>
              </a:spcAft>
              <a:buClr>
                <a:srgbClr val="000000"/>
              </a:buClr>
              <a:buSzPts val="1400"/>
              <a:buFont typeface="Arial"/>
              <a:buNone/>
            </a:pPr>
            <a:r>
              <a:t/>
            </a:r>
            <a:endParaRPr/>
          </a:p>
          <a:p>
            <a:pPr indent="88900" lvl="5" marL="0" rtl="0" algn="l">
              <a:spcBef>
                <a:spcPts val="0"/>
              </a:spcBef>
              <a:spcAft>
                <a:spcPts val="0"/>
              </a:spcAft>
              <a:buClr>
                <a:srgbClr val="000000"/>
              </a:buClr>
              <a:buSzPts val="1400"/>
              <a:buFont typeface="Arial"/>
              <a:buNone/>
            </a:pPr>
            <a:r>
              <a:t/>
            </a:r>
            <a:endParaRPr/>
          </a:p>
          <a:p>
            <a:pPr indent="88900" lvl="6" marL="0" rtl="0" algn="l">
              <a:spcBef>
                <a:spcPts val="0"/>
              </a:spcBef>
              <a:spcAft>
                <a:spcPts val="0"/>
              </a:spcAft>
              <a:buClr>
                <a:srgbClr val="000000"/>
              </a:buClr>
              <a:buSzPts val="1400"/>
              <a:buFont typeface="Arial"/>
              <a:buNone/>
            </a:pPr>
            <a:r>
              <a:t/>
            </a:r>
            <a:endParaRPr/>
          </a:p>
          <a:p>
            <a:pPr indent="88900" lvl="7" marL="0" rtl="0" algn="l">
              <a:spcBef>
                <a:spcPts val="0"/>
              </a:spcBef>
              <a:spcAft>
                <a:spcPts val="0"/>
              </a:spcAft>
              <a:buClr>
                <a:srgbClr val="000000"/>
              </a:buClr>
              <a:buSzPts val="1400"/>
              <a:buFont typeface="Arial"/>
              <a:buNone/>
            </a:pPr>
            <a:r>
              <a:t/>
            </a:r>
            <a:endParaRPr/>
          </a:p>
          <a:p>
            <a:pPr indent="88900" lvl="8" marL="0" rtl="0" algn="l">
              <a:spcBef>
                <a:spcPts val="0"/>
              </a:spcBef>
              <a:spcAft>
                <a:spcPts val="0"/>
              </a:spcAft>
              <a:buClr>
                <a:srgbClr val="000000"/>
              </a:buClr>
              <a:buSzPts val="1400"/>
              <a:buFont typeface="Arial"/>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5" name="Shape 795"/>
        <p:cNvGrpSpPr/>
        <p:nvPr/>
      </p:nvGrpSpPr>
      <p:grpSpPr>
        <a:xfrm>
          <a:off x="0" y="0"/>
          <a:ext cx="0" cy="0"/>
          <a:chOff x="0" y="0"/>
          <a:chExt cx="0" cy="0"/>
        </a:xfrm>
      </p:grpSpPr>
      <p:sp>
        <p:nvSpPr>
          <p:cNvPr id="796" name="Google Shape;796;p67: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797" name="Google Shape;797;p67: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798" name="Google Shape;798;p67: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1400"/>
              <a:buNone/>
            </a:pPr>
            <a:r>
              <a:t/>
            </a:r>
            <a:endParaRPr/>
          </a:p>
          <a:p>
            <a:pPr indent="0" lvl="1" marL="0" rtl="0" algn="l">
              <a:lnSpc>
                <a:spcPct val="100000"/>
              </a:lnSpc>
              <a:spcBef>
                <a:spcPts val="0"/>
              </a:spcBef>
              <a:spcAft>
                <a:spcPts val="0"/>
              </a:spcAft>
              <a:buSzPts val="1400"/>
              <a:buNone/>
            </a:pPr>
            <a:r>
              <a:t/>
            </a:r>
            <a:endParaRPr/>
          </a:p>
          <a:p>
            <a:pPr indent="0" lvl="2" marL="0" rtl="0" algn="l">
              <a:lnSpc>
                <a:spcPct val="100000"/>
              </a:lnSpc>
              <a:spcBef>
                <a:spcPts val="0"/>
              </a:spcBef>
              <a:spcAft>
                <a:spcPts val="0"/>
              </a:spcAft>
              <a:buSzPts val="1400"/>
              <a:buNone/>
            </a:pPr>
            <a:r>
              <a:t/>
            </a:r>
            <a:endParaRPr/>
          </a:p>
          <a:p>
            <a:pPr indent="0" lvl="3" marL="0" rtl="0" algn="l">
              <a:lnSpc>
                <a:spcPct val="100000"/>
              </a:lnSpc>
              <a:spcBef>
                <a:spcPts val="0"/>
              </a:spcBef>
              <a:spcAft>
                <a:spcPts val="0"/>
              </a:spcAft>
              <a:buSzPts val="1400"/>
              <a:buNone/>
            </a:pPr>
            <a:r>
              <a:t/>
            </a:r>
            <a:endParaRPr/>
          </a:p>
          <a:p>
            <a:pPr indent="0" lvl="4" marL="0" rtl="0" algn="l">
              <a:lnSpc>
                <a:spcPct val="100000"/>
              </a:lnSpc>
              <a:spcBef>
                <a:spcPts val="0"/>
              </a:spcBef>
              <a:spcAft>
                <a:spcPts val="0"/>
              </a:spcAft>
              <a:buSzPts val="1400"/>
              <a:buNone/>
            </a:pPr>
            <a:r>
              <a:t/>
            </a:r>
            <a:endParaRPr/>
          </a:p>
          <a:p>
            <a:pPr indent="0" lvl="5" marL="0" rtl="0" algn="l">
              <a:lnSpc>
                <a:spcPct val="100000"/>
              </a:lnSpc>
              <a:spcBef>
                <a:spcPts val="0"/>
              </a:spcBef>
              <a:spcAft>
                <a:spcPts val="0"/>
              </a:spcAft>
              <a:buSzPts val="1400"/>
              <a:buNone/>
            </a:pPr>
            <a:r>
              <a:t/>
            </a:r>
            <a:endParaRPr/>
          </a:p>
          <a:p>
            <a:pPr indent="0" lvl="6" marL="0" rtl="0" algn="l">
              <a:lnSpc>
                <a:spcPct val="100000"/>
              </a:lnSpc>
              <a:spcBef>
                <a:spcPts val="0"/>
              </a:spcBef>
              <a:spcAft>
                <a:spcPts val="0"/>
              </a:spcAft>
              <a:buSzPts val="1400"/>
              <a:buNone/>
            </a:pPr>
            <a:r>
              <a:t/>
            </a:r>
            <a:endParaRPr/>
          </a:p>
          <a:p>
            <a:pPr indent="0" lvl="7" marL="0" rtl="0" algn="l">
              <a:lnSpc>
                <a:spcPct val="100000"/>
              </a:lnSpc>
              <a:spcBef>
                <a:spcPts val="0"/>
              </a:spcBef>
              <a:spcAft>
                <a:spcPts val="0"/>
              </a:spcAft>
              <a:buSzPts val="1400"/>
              <a:buNone/>
            </a:pPr>
            <a:r>
              <a:t/>
            </a:r>
            <a:endParaRPr/>
          </a:p>
          <a:p>
            <a:pPr indent="0" lvl="8" marL="0" rtl="0" algn="l">
              <a:lnSpc>
                <a:spcPct val="100000"/>
              </a:lnSpc>
              <a:spcBef>
                <a:spcPts val="0"/>
              </a:spcBef>
              <a:spcAft>
                <a:spcPts val="0"/>
              </a:spcAft>
              <a:buSzPts val="1400"/>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2" name="Shape 802"/>
        <p:cNvGrpSpPr/>
        <p:nvPr/>
      </p:nvGrpSpPr>
      <p:grpSpPr>
        <a:xfrm>
          <a:off x="0" y="0"/>
          <a:ext cx="0" cy="0"/>
          <a:chOff x="0" y="0"/>
          <a:chExt cx="0" cy="0"/>
        </a:xfrm>
      </p:grpSpPr>
      <p:sp>
        <p:nvSpPr>
          <p:cNvPr id="803" name="Google Shape;803;p68: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804" name="Google Shape;804;p68: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805" name="Google Shape;805;p68: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0" name="Shape 810"/>
        <p:cNvGrpSpPr/>
        <p:nvPr/>
      </p:nvGrpSpPr>
      <p:grpSpPr>
        <a:xfrm>
          <a:off x="0" y="0"/>
          <a:ext cx="0" cy="0"/>
          <a:chOff x="0" y="0"/>
          <a:chExt cx="0" cy="0"/>
        </a:xfrm>
      </p:grpSpPr>
      <p:sp>
        <p:nvSpPr>
          <p:cNvPr id="811" name="Google Shape;811;p69: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812" name="Google Shape;812;p69: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813" name="Google Shape;813;p69: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p8:notes"/>
          <p:cNvSpPr txBox="1"/>
          <p:nvPr>
            <p:ph idx="1" type="body"/>
          </p:nvPr>
        </p:nvSpPr>
        <p:spPr>
          <a:xfrm>
            <a:off x="681037" y="4722812"/>
            <a:ext cx="5453062" cy="4473575"/>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4" name="Google Shape;224;p8:notes"/>
          <p:cNvSpPr/>
          <p:nvPr>
            <p:ph idx="2" type="sldImg"/>
          </p:nvPr>
        </p:nvSpPr>
        <p:spPr>
          <a:xfrm>
            <a:off x="717550" y="746125"/>
            <a:ext cx="5383212" cy="372745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p9:notes"/>
          <p:cNvSpPr/>
          <p:nvPr>
            <p:ph idx="2" type="sldImg"/>
          </p:nvPr>
        </p:nvSpPr>
        <p:spPr>
          <a:xfrm>
            <a:off x="717550" y="746125"/>
            <a:ext cx="5383200" cy="3727500"/>
          </a:xfrm>
          <a:custGeom>
            <a:rect b="b" l="l" r="r" t="t"/>
            <a:pathLst>
              <a:path extrusionOk="0" h="120000" w="120000">
                <a:moveTo>
                  <a:pt x="0" y="0"/>
                </a:moveTo>
                <a:lnTo>
                  <a:pt x="120000" y="0"/>
                </a:lnTo>
                <a:lnTo>
                  <a:pt x="120000" y="120000"/>
                </a:lnTo>
                <a:lnTo>
                  <a:pt x="0" y="120000"/>
                </a:lnTo>
                <a:close/>
              </a:path>
            </a:pathLst>
          </a:custGeom>
          <a:noFill/>
          <a:ln cap="rnd" cmpd="sng" w="9525">
            <a:solidFill>
              <a:srgbClr val="000000"/>
            </a:solidFill>
            <a:prstDash val="solid"/>
            <a:miter lim="8000"/>
            <a:headEnd len="sm" w="sm" type="none"/>
            <a:tailEnd len="sm" w="sm" type="none"/>
          </a:ln>
        </p:spPr>
      </p:sp>
      <p:sp>
        <p:nvSpPr>
          <p:cNvPr id="231" name="Google Shape;231;p9:notes"/>
          <p:cNvSpPr txBox="1"/>
          <p:nvPr>
            <p:ph idx="1" type="body"/>
          </p:nvPr>
        </p:nvSpPr>
        <p:spPr>
          <a:xfrm>
            <a:off x="681037" y="4722812"/>
            <a:ext cx="5453100" cy="447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32" name="Google Shape;232;p9:notes"/>
          <p:cNvSpPr txBox="1"/>
          <p:nvPr>
            <p:ph idx="12" type="sldNum"/>
          </p:nvPr>
        </p:nvSpPr>
        <p:spPr>
          <a:xfrm>
            <a:off x="3860800" y="9444037"/>
            <a:ext cx="2952900" cy="4968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Clr>
                <a:srgbClr val="000000"/>
              </a:buClr>
              <a:buSzPts val="1400"/>
              <a:buFont typeface="Arial"/>
              <a:buNone/>
            </a:pPr>
            <a:r>
              <a:t/>
            </a:r>
            <a:endParaRPr/>
          </a:p>
          <a:p>
            <a:pPr indent="0" lvl="1" marL="0" rtl="0" algn="l">
              <a:lnSpc>
                <a:spcPct val="100000"/>
              </a:lnSpc>
              <a:spcBef>
                <a:spcPts val="0"/>
              </a:spcBef>
              <a:spcAft>
                <a:spcPts val="0"/>
              </a:spcAft>
              <a:buClr>
                <a:srgbClr val="000000"/>
              </a:buClr>
              <a:buSzPts val="1400"/>
              <a:buFont typeface="Arial"/>
              <a:buNone/>
            </a:pPr>
            <a:r>
              <a:t/>
            </a:r>
            <a:endParaRPr/>
          </a:p>
          <a:p>
            <a:pPr indent="0" lvl="2" marL="0" rtl="0" algn="l">
              <a:lnSpc>
                <a:spcPct val="100000"/>
              </a:lnSpc>
              <a:spcBef>
                <a:spcPts val="0"/>
              </a:spcBef>
              <a:spcAft>
                <a:spcPts val="0"/>
              </a:spcAft>
              <a:buClr>
                <a:srgbClr val="000000"/>
              </a:buClr>
              <a:buSzPts val="1400"/>
              <a:buFont typeface="Arial"/>
              <a:buNone/>
            </a:pPr>
            <a:r>
              <a:t/>
            </a:r>
            <a:endParaRPr/>
          </a:p>
          <a:p>
            <a:pPr indent="0" lvl="3" marL="0" rtl="0" algn="l">
              <a:lnSpc>
                <a:spcPct val="100000"/>
              </a:lnSpc>
              <a:spcBef>
                <a:spcPts val="0"/>
              </a:spcBef>
              <a:spcAft>
                <a:spcPts val="0"/>
              </a:spcAft>
              <a:buClr>
                <a:srgbClr val="000000"/>
              </a:buClr>
              <a:buSzPts val="1400"/>
              <a:buFont typeface="Arial"/>
              <a:buNone/>
            </a:pPr>
            <a:r>
              <a:t/>
            </a:r>
            <a:endParaRPr/>
          </a:p>
          <a:p>
            <a:pPr indent="0" lvl="4" marL="0" rtl="0" algn="l">
              <a:lnSpc>
                <a:spcPct val="100000"/>
              </a:lnSpc>
              <a:spcBef>
                <a:spcPts val="0"/>
              </a:spcBef>
              <a:spcAft>
                <a:spcPts val="0"/>
              </a:spcAft>
              <a:buClr>
                <a:srgbClr val="000000"/>
              </a:buClr>
              <a:buSzPts val="1400"/>
              <a:buFont typeface="Arial"/>
              <a:buNone/>
            </a:pPr>
            <a:r>
              <a:t/>
            </a:r>
            <a:endParaRPr/>
          </a:p>
          <a:p>
            <a:pPr indent="0" lvl="5" marL="0" rtl="0" algn="l">
              <a:lnSpc>
                <a:spcPct val="100000"/>
              </a:lnSpc>
              <a:spcBef>
                <a:spcPts val="0"/>
              </a:spcBef>
              <a:spcAft>
                <a:spcPts val="0"/>
              </a:spcAft>
              <a:buClr>
                <a:srgbClr val="000000"/>
              </a:buClr>
              <a:buSzPts val="1400"/>
              <a:buFont typeface="Arial"/>
              <a:buNone/>
            </a:pPr>
            <a:r>
              <a:t/>
            </a:r>
            <a:endParaRPr/>
          </a:p>
          <a:p>
            <a:pPr indent="0" lvl="6" marL="0" rtl="0" algn="l">
              <a:lnSpc>
                <a:spcPct val="100000"/>
              </a:lnSpc>
              <a:spcBef>
                <a:spcPts val="0"/>
              </a:spcBef>
              <a:spcAft>
                <a:spcPts val="0"/>
              </a:spcAft>
              <a:buClr>
                <a:srgbClr val="000000"/>
              </a:buClr>
              <a:buSzPts val="1400"/>
              <a:buFont typeface="Arial"/>
              <a:buNone/>
            </a:pPr>
            <a:r>
              <a:t/>
            </a:r>
            <a:endParaRPr/>
          </a:p>
          <a:p>
            <a:pPr indent="0" lvl="7" marL="0" rtl="0" algn="l">
              <a:lnSpc>
                <a:spcPct val="100000"/>
              </a:lnSpc>
              <a:spcBef>
                <a:spcPts val="0"/>
              </a:spcBef>
              <a:spcAft>
                <a:spcPts val="0"/>
              </a:spcAft>
              <a:buClr>
                <a:srgbClr val="000000"/>
              </a:buClr>
              <a:buSzPts val="1400"/>
              <a:buFont typeface="Arial"/>
              <a:buNone/>
            </a:pPr>
            <a:r>
              <a:t/>
            </a:r>
            <a:endParaRPr/>
          </a:p>
          <a:p>
            <a:pPr indent="0" lvl="8" marL="0" rtl="0" algn="l">
              <a:lnSpc>
                <a:spcPct val="100000"/>
              </a:lnSpc>
              <a:spcBef>
                <a:spcPts val="0"/>
              </a:spcBef>
              <a:spcAft>
                <a:spcPts val="0"/>
              </a:spcAft>
              <a:buClr>
                <a:srgbClr val="000000"/>
              </a:buClr>
              <a:buSzPts val="14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6" name="Shape 1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47" name="Shape 47"/>
        <p:cNvGrpSpPr/>
        <p:nvPr/>
      </p:nvGrpSpPr>
      <p:grpSpPr>
        <a:xfrm>
          <a:off x="0" y="0"/>
          <a:ext cx="0" cy="0"/>
          <a:chOff x="0" y="0"/>
          <a:chExt cx="0" cy="0"/>
        </a:xfrm>
      </p:grpSpPr>
      <p:sp>
        <p:nvSpPr>
          <p:cNvPr id="48" name="Google Shape;48;p96"/>
          <p:cNvSpPr txBox="1"/>
          <p:nvPr>
            <p:ph type="title"/>
          </p:nvPr>
        </p:nvSpPr>
        <p:spPr>
          <a:xfrm>
            <a:off x="595048" y="2403144"/>
            <a:ext cx="8727943" cy="1362075"/>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49" name="Google Shape;49;p96"/>
          <p:cNvSpPr txBox="1"/>
          <p:nvPr>
            <p:ph idx="1" type="body"/>
          </p:nvPr>
        </p:nvSpPr>
        <p:spPr>
          <a:xfrm>
            <a:off x="595048" y="3736005"/>
            <a:ext cx="8727943" cy="1500187"/>
          </a:xfrm>
          <a:prstGeom prst="rect">
            <a:avLst/>
          </a:prstGeom>
          <a:noFill/>
          <a:ln>
            <a:noFill/>
          </a:ln>
        </p:spPr>
        <p:txBody>
          <a:bodyPr anchorCtr="0" anchor="t" bIns="91425" lIns="91425" spcFirstLastPara="1" rIns="91425" wrap="square" tIns="91425">
            <a:noAutofit/>
          </a:bodyPr>
          <a:lstStyle>
            <a:lvl1pPr indent="-228600" lvl="0" marL="457200" algn="ctr">
              <a:lnSpc>
                <a:spcPct val="100000"/>
              </a:lnSpc>
              <a:spcBef>
                <a:spcPts val="300"/>
              </a:spcBef>
              <a:spcAft>
                <a:spcPts val="0"/>
              </a:spcAft>
              <a:buClr>
                <a:srgbClr val="888888"/>
              </a:buClr>
              <a:buSzPts val="1400"/>
              <a:buNone/>
              <a:defRPr/>
            </a:lvl1pPr>
            <a:lvl2pPr indent="-228600" lvl="1" marL="914400" algn="l">
              <a:lnSpc>
                <a:spcPct val="100000"/>
              </a:lnSpc>
              <a:spcBef>
                <a:spcPts val="600"/>
              </a:spcBef>
              <a:spcAft>
                <a:spcPts val="0"/>
              </a:spcAft>
              <a:buClr>
                <a:srgbClr val="888888"/>
              </a:buClr>
              <a:buSzPts val="1400"/>
              <a:buNone/>
              <a:defRPr/>
            </a:lvl2pPr>
            <a:lvl3pPr indent="-228600" lvl="2" marL="1371600" algn="l">
              <a:lnSpc>
                <a:spcPct val="100000"/>
              </a:lnSpc>
              <a:spcBef>
                <a:spcPts val="600"/>
              </a:spcBef>
              <a:spcAft>
                <a:spcPts val="0"/>
              </a:spcAft>
              <a:buClr>
                <a:srgbClr val="888888"/>
              </a:buClr>
              <a:buSzPts val="1400"/>
              <a:buNone/>
              <a:defRPr/>
            </a:lvl3pPr>
            <a:lvl4pPr indent="-228600" lvl="3" marL="1828800" algn="l">
              <a:lnSpc>
                <a:spcPct val="100000"/>
              </a:lnSpc>
              <a:spcBef>
                <a:spcPts val="600"/>
              </a:spcBef>
              <a:spcAft>
                <a:spcPts val="0"/>
              </a:spcAft>
              <a:buClr>
                <a:srgbClr val="888888"/>
              </a:buClr>
              <a:buSzPts val="1400"/>
              <a:buNone/>
              <a:defRPr/>
            </a:lvl4pPr>
            <a:lvl5pPr indent="-228600" lvl="4" marL="2286000" algn="l">
              <a:lnSpc>
                <a:spcPct val="100000"/>
              </a:lnSpc>
              <a:spcBef>
                <a:spcPts val="600"/>
              </a:spcBef>
              <a:spcAft>
                <a:spcPts val="0"/>
              </a:spcAft>
              <a:buClr>
                <a:srgbClr val="888888"/>
              </a:buClr>
              <a:buSzPts val="1400"/>
              <a:buNone/>
              <a:defRPr/>
            </a:lvl5pPr>
            <a:lvl6pPr indent="-228600" lvl="5" marL="2743200" algn="l">
              <a:lnSpc>
                <a:spcPct val="100000"/>
              </a:lnSpc>
              <a:spcBef>
                <a:spcPts val="360"/>
              </a:spcBef>
              <a:spcAft>
                <a:spcPts val="0"/>
              </a:spcAft>
              <a:buClr>
                <a:srgbClr val="888888"/>
              </a:buClr>
              <a:buSzPts val="1400"/>
              <a:buNone/>
              <a:defRPr/>
            </a:lvl6pPr>
            <a:lvl7pPr indent="-228600" lvl="6" marL="3200400" algn="l">
              <a:lnSpc>
                <a:spcPct val="100000"/>
              </a:lnSpc>
              <a:spcBef>
                <a:spcPts val="360"/>
              </a:spcBef>
              <a:spcAft>
                <a:spcPts val="0"/>
              </a:spcAft>
              <a:buClr>
                <a:srgbClr val="888888"/>
              </a:buClr>
              <a:buSzPts val="1400"/>
              <a:buNone/>
              <a:defRPr/>
            </a:lvl7pPr>
            <a:lvl8pPr indent="-228600" lvl="7" marL="3657600" algn="l">
              <a:lnSpc>
                <a:spcPct val="100000"/>
              </a:lnSpc>
              <a:spcBef>
                <a:spcPts val="360"/>
              </a:spcBef>
              <a:spcAft>
                <a:spcPts val="0"/>
              </a:spcAft>
              <a:buClr>
                <a:srgbClr val="888888"/>
              </a:buClr>
              <a:buSzPts val="1400"/>
              <a:buNone/>
              <a:defRPr/>
            </a:lvl8pPr>
            <a:lvl9pPr indent="-228600" lvl="8" marL="4114800" algn="l">
              <a:lnSpc>
                <a:spcPct val="100000"/>
              </a:lnSpc>
              <a:spcBef>
                <a:spcPts val="360"/>
              </a:spcBef>
              <a:spcAft>
                <a:spcPts val="0"/>
              </a:spcAft>
              <a:buClr>
                <a:srgbClr val="888888"/>
              </a:buClr>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with Picture">
  <p:cSld name="Title Slide with Picture">
    <p:spTree>
      <p:nvGrpSpPr>
        <p:cNvPr id="50" name="Shape 50"/>
        <p:cNvGrpSpPr/>
        <p:nvPr/>
      </p:nvGrpSpPr>
      <p:grpSpPr>
        <a:xfrm>
          <a:off x="0" y="0"/>
          <a:ext cx="0" cy="0"/>
          <a:chOff x="0" y="0"/>
          <a:chExt cx="0" cy="0"/>
        </a:xfrm>
      </p:grpSpPr>
      <p:sp>
        <p:nvSpPr>
          <p:cNvPr id="51" name="Google Shape;51;p97"/>
          <p:cNvSpPr txBox="1"/>
          <p:nvPr>
            <p:ph type="ctrTitle"/>
          </p:nvPr>
        </p:nvSpPr>
        <p:spPr>
          <a:xfrm>
            <a:off x="393833" y="3352801"/>
            <a:ext cx="9118335" cy="1470025"/>
          </a:xfrm>
          <a:prstGeom prst="rect">
            <a:avLst/>
          </a:prstGeom>
          <a:noFill/>
          <a:ln>
            <a:noFill/>
          </a:ln>
        </p:spPr>
        <p:txBody>
          <a:bodyPr anchorCtr="0" anchor="b" bIns="91425" lIns="91425" spcFirstLastPara="1" rIns="91425" wrap="square" tIns="91425">
            <a:noAutofit/>
          </a:bodyPr>
          <a:lstStyle>
            <a:lvl1pPr lvl="0" marR="0" algn="ctr">
              <a:lnSpc>
                <a:spcPct val="100000"/>
              </a:lnSpc>
              <a:spcBef>
                <a:spcPts val="0"/>
              </a:spcBef>
              <a:spcAft>
                <a:spcPts val="0"/>
              </a:spcAft>
              <a:buSzPts val="1400"/>
              <a:buChar char="●"/>
              <a:defRPr/>
            </a:lvl1pPr>
            <a:lvl2pPr lvl="1" marR="0" algn="ctr">
              <a:lnSpc>
                <a:spcPct val="100000"/>
              </a:lnSpc>
              <a:spcBef>
                <a:spcPts val="0"/>
              </a:spcBef>
              <a:spcAft>
                <a:spcPts val="0"/>
              </a:spcAft>
              <a:buSzPts val="1400"/>
              <a:buChar char="○"/>
              <a:defRPr/>
            </a:lvl2pPr>
            <a:lvl3pPr lvl="2" marR="0" algn="ctr">
              <a:lnSpc>
                <a:spcPct val="100000"/>
              </a:lnSpc>
              <a:spcBef>
                <a:spcPts val="0"/>
              </a:spcBef>
              <a:spcAft>
                <a:spcPts val="0"/>
              </a:spcAft>
              <a:buSzPts val="1400"/>
              <a:buChar char="■"/>
              <a:defRPr/>
            </a:lvl3pPr>
            <a:lvl4pPr lvl="3" marR="0" algn="ctr">
              <a:lnSpc>
                <a:spcPct val="100000"/>
              </a:lnSpc>
              <a:spcBef>
                <a:spcPts val="0"/>
              </a:spcBef>
              <a:spcAft>
                <a:spcPts val="0"/>
              </a:spcAft>
              <a:buSzPts val="1400"/>
              <a:buChar char="●"/>
              <a:defRPr/>
            </a:lvl4pPr>
            <a:lvl5pPr lvl="4" marR="0" algn="ctr">
              <a:lnSpc>
                <a:spcPct val="100000"/>
              </a:lnSpc>
              <a:spcBef>
                <a:spcPts val="0"/>
              </a:spcBef>
              <a:spcAft>
                <a:spcPts val="0"/>
              </a:spcAft>
              <a:buSzPts val="1400"/>
              <a:buChar char="○"/>
              <a:defRPr/>
            </a:lvl5pPr>
            <a:lvl6pPr lvl="5" marR="0" algn="ctr">
              <a:lnSpc>
                <a:spcPct val="100000"/>
              </a:lnSpc>
              <a:spcBef>
                <a:spcPts val="0"/>
              </a:spcBef>
              <a:spcAft>
                <a:spcPts val="0"/>
              </a:spcAft>
              <a:buSzPts val="1400"/>
              <a:buChar char="■"/>
              <a:defRPr/>
            </a:lvl6pPr>
            <a:lvl7pPr lvl="6" marR="0" algn="ctr">
              <a:lnSpc>
                <a:spcPct val="100000"/>
              </a:lnSpc>
              <a:spcBef>
                <a:spcPts val="0"/>
              </a:spcBef>
              <a:spcAft>
                <a:spcPts val="0"/>
              </a:spcAft>
              <a:buSzPts val="1400"/>
              <a:buChar char="●"/>
              <a:defRPr/>
            </a:lvl7pPr>
            <a:lvl8pPr lvl="7" marR="0" algn="ctr">
              <a:lnSpc>
                <a:spcPct val="100000"/>
              </a:lnSpc>
              <a:spcBef>
                <a:spcPts val="0"/>
              </a:spcBef>
              <a:spcAft>
                <a:spcPts val="0"/>
              </a:spcAft>
              <a:buSzPts val="1400"/>
              <a:buChar char="○"/>
              <a:defRPr/>
            </a:lvl8pPr>
            <a:lvl9pPr lvl="8" marR="0" algn="ctr">
              <a:lnSpc>
                <a:spcPct val="100000"/>
              </a:lnSpc>
              <a:spcBef>
                <a:spcPts val="0"/>
              </a:spcBef>
              <a:spcAft>
                <a:spcPts val="0"/>
              </a:spcAft>
              <a:buSzPts val="1400"/>
              <a:buChar char="■"/>
              <a:defRPr/>
            </a:lvl9pPr>
          </a:lstStyle>
          <a:p/>
        </p:txBody>
      </p:sp>
      <p:sp>
        <p:nvSpPr>
          <p:cNvPr id="52" name="Google Shape;52;p97"/>
          <p:cNvSpPr txBox="1"/>
          <p:nvPr>
            <p:ph idx="1" type="subTitle"/>
          </p:nvPr>
        </p:nvSpPr>
        <p:spPr>
          <a:xfrm>
            <a:off x="393833" y="4771029"/>
            <a:ext cx="9118335" cy="972671"/>
          </a:xfrm>
          <a:prstGeom prst="rect">
            <a:avLst/>
          </a:prstGeom>
          <a:noFill/>
          <a:ln>
            <a:noFill/>
          </a:ln>
        </p:spPr>
        <p:txBody>
          <a:bodyPr anchorCtr="0" anchor="t" bIns="91425" lIns="91425" spcFirstLastPara="1" rIns="91425" wrap="square" tIns="91425">
            <a:noAutofit/>
          </a:bodyPr>
          <a:lstStyle>
            <a:lvl1pPr lvl="0" marR="0" algn="ctr">
              <a:lnSpc>
                <a:spcPct val="100000"/>
              </a:lnSpc>
              <a:spcBef>
                <a:spcPts val="300"/>
              </a:spcBef>
              <a:spcAft>
                <a:spcPts val="0"/>
              </a:spcAft>
              <a:buClr>
                <a:srgbClr val="6FB7D7"/>
              </a:buClr>
              <a:buSzPts val="1400"/>
              <a:buFont typeface="Arial"/>
              <a:buNone/>
              <a:defRPr/>
            </a:lvl1pPr>
            <a:lvl2pPr lvl="1" marR="0" algn="ctr">
              <a:lnSpc>
                <a:spcPct val="100000"/>
              </a:lnSpc>
              <a:spcBef>
                <a:spcPts val="600"/>
              </a:spcBef>
              <a:spcAft>
                <a:spcPts val="0"/>
              </a:spcAft>
              <a:buClr>
                <a:srgbClr val="215D77"/>
              </a:buClr>
              <a:buSzPts val="1400"/>
              <a:buFont typeface="Arial"/>
              <a:buNone/>
              <a:defRPr/>
            </a:lvl2pPr>
            <a:lvl3pPr lvl="2" marR="0" algn="ctr">
              <a:lnSpc>
                <a:spcPct val="100000"/>
              </a:lnSpc>
              <a:spcBef>
                <a:spcPts val="600"/>
              </a:spcBef>
              <a:spcAft>
                <a:spcPts val="0"/>
              </a:spcAft>
              <a:buClr>
                <a:srgbClr val="6FB7D7"/>
              </a:buClr>
              <a:buSzPts val="1400"/>
              <a:buFont typeface="Arial"/>
              <a:buNone/>
              <a:defRPr/>
            </a:lvl3pPr>
            <a:lvl4pPr lvl="3" marR="0" algn="ctr">
              <a:lnSpc>
                <a:spcPct val="100000"/>
              </a:lnSpc>
              <a:spcBef>
                <a:spcPts val="600"/>
              </a:spcBef>
              <a:spcAft>
                <a:spcPts val="0"/>
              </a:spcAft>
              <a:buClr>
                <a:srgbClr val="215D77"/>
              </a:buClr>
              <a:buSzPts val="1400"/>
              <a:buFont typeface="Arial"/>
              <a:buNone/>
              <a:defRPr/>
            </a:lvl4pPr>
            <a:lvl5pPr lvl="4" marR="0" algn="ctr">
              <a:lnSpc>
                <a:spcPct val="100000"/>
              </a:lnSpc>
              <a:spcBef>
                <a:spcPts val="600"/>
              </a:spcBef>
              <a:spcAft>
                <a:spcPts val="0"/>
              </a:spcAft>
              <a:buClr>
                <a:srgbClr val="6FB7D7"/>
              </a:buClr>
              <a:buSzPts val="1400"/>
              <a:buFont typeface="Arial"/>
              <a:buNone/>
              <a:defRPr/>
            </a:lvl5pPr>
            <a:lvl6pPr lvl="5" marR="0" algn="ctr">
              <a:lnSpc>
                <a:spcPct val="100000"/>
              </a:lnSpc>
              <a:spcBef>
                <a:spcPts val="360"/>
              </a:spcBef>
              <a:spcAft>
                <a:spcPts val="0"/>
              </a:spcAft>
              <a:buClr>
                <a:schemeClr val="accent2"/>
              </a:buClr>
              <a:buSzPts val="1400"/>
              <a:buFont typeface="Arial"/>
              <a:buNone/>
              <a:defRPr/>
            </a:lvl6pPr>
            <a:lvl7pPr lvl="6" marR="0" algn="ctr">
              <a:lnSpc>
                <a:spcPct val="100000"/>
              </a:lnSpc>
              <a:spcBef>
                <a:spcPts val="360"/>
              </a:spcBef>
              <a:spcAft>
                <a:spcPts val="0"/>
              </a:spcAft>
              <a:buClr>
                <a:srgbClr val="6DB7D7"/>
              </a:buClr>
              <a:buSzPts val="1400"/>
              <a:buFont typeface="Arial"/>
              <a:buNone/>
              <a:defRPr/>
            </a:lvl7pPr>
            <a:lvl8pPr lvl="7" marR="0" algn="ctr">
              <a:lnSpc>
                <a:spcPct val="100000"/>
              </a:lnSpc>
              <a:spcBef>
                <a:spcPts val="360"/>
              </a:spcBef>
              <a:spcAft>
                <a:spcPts val="0"/>
              </a:spcAft>
              <a:buClr>
                <a:schemeClr val="accent2"/>
              </a:buClr>
              <a:buSzPts val="1400"/>
              <a:buFont typeface="Arial"/>
              <a:buNone/>
              <a:defRPr/>
            </a:lvl8pPr>
            <a:lvl9pPr lvl="8" marR="0" algn="ctr">
              <a:lnSpc>
                <a:spcPct val="100000"/>
              </a:lnSpc>
              <a:spcBef>
                <a:spcPts val="360"/>
              </a:spcBef>
              <a:spcAft>
                <a:spcPts val="0"/>
              </a:spcAft>
              <a:buClr>
                <a:srgbClr val="6DB7D7"/>
              </a:buClr>
              <a:buSzPts val="1400"/>
              <a:buFont typeface="Arial"/>
              <a:buNone/>
              <a:defRPr/>
            </a:lvl9pPr>
          </a:lstStyle>
          <a:p/>
        </p:txBody>
      </p:sp>
      <p:sp>
        <p:nvSpPr>
          <p:cNvPr id="53" name="Google Shape;53;p97"/>
          <p:cNvSpPr/>
          <p:nvPr>
            <p:ph idx="2" type="pic"/>
          </p:nvPr>
        </p:nvSpPr>
        <p:spPr>
          <a:xfrm>
            <a:off x="401895" y="363538"/>
            <a:ext cx="9102210" cy="2836862"/>
          </a:xfrm>
          <a:prstGeom prst="rect">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54" name="Shape 54"/>
        <p:cNvGrpSpPr/>
        <p:nvPr/>
      </p:nvGrpSpPr>
      <p:grpSpPr>
        <a:xfrm>
          <a:off x="0" y="0"/>
          <a:ext cx="0" cy="0"/>
          <a:chOff x="0" y="0"/>
          <a:chExt cx="0" cy="0"/>
        </a:xfrm>
      </p:grpSpPr>
      <p:sp>
        <p:nvSpPr>
          <p:cNvPr id="55" name="Google Shape;55;p98"/>
          <p:cNvSpPr txBox="1"/>
          <p:nvPr>
            <p:ph type="title"/>
          </p:nvPr>
        </p:nvSpPr>
        <p:spPr>
          <a:xfrm>
            <a:off x="595048" y="107950"/>
            <a:ext cx="8712464" cy="1336675"/>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56" name="Google Shape;56;p98"/>
          <p:cNvSpPr txBox="1"/>
          <p:nvPr>
            <p:ph idx="1" type="body"/>
          </p:nvPr>
        </p:nvSpPr>
        <p:spPr>
          <a:xfrm>
            <a:off x="595048" y="1600200"/>
            <a:ext cx="8712464" cy="4343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7" name="Shape 57"/>
        <p:cNvGrpSpPr/>
        <p:nvPr/>
      </p:nvGrpSpPr>
      <p:grpSpPr>
        <a:xfrm>
          <a:off x="0" y="0"/>
          <a:ext cx="0" cy="0"/>
          <a:chOff x="0" y="0"/>
          <a:chExt cx="0" cy="0"/>
        </a:xfrm>
      </p:grpSpPr>
      <p:sp>
        <p:nvSpPr>
          <p:cNvPr id="58" name="Google Shape;58;p99"/>
          <p:cNvSpPr txBox="1"/>
          <p:nvPr>
            <p:ph type="ctrTitle"/>
          </p:nvPr>
        </p:nvSpPr>
        <p:spPr>
          <a:xfrm>
            <a:off x="1433164" y="1523999"/>
            <a:ext cx="7039825" cy="1725000"/>
          </a:xfrm>
          <a:prstGeom prst="rect">
            <a:avLst/>
          </a:prstGeom>
          <a:noFill/>
          <a:ln>
            <a:noFill/>
          </a:ln>
        </p:spPr>
        <p:txBody>
          <a:bodyPr anchorCtr="0" anchor="b" bIns="91425" lIns="91425" spcFirstLastPara="1" rIns="91425" wrap="square" tIns="91425">
            <a:noAutofit/>
          </a:bodyPr>
          <a:lstStyle>
            <a:lvl1pPr lvl="0" marR="0" algn="ctr">
              <a:lnSpc>
                <a:spcPct val="100000"/>
              </a:lnSpc>
              <a:spcBef>
                <a:spcPts val="0"/>
              </a:spcBef>
              <a:spcAft>
                <a:spcPts val="0"/>
              </a:spcAft>
              <a:buClr>
                <a:srgbClr val="6DB7D7"/>
              </a:buClr>
              <a:buSzPts val="1400"/>
              <a:buFont typeface="Arial"/>
              <a:buNone/>
              <a:defRPr/>
            </a:lvl1pPr>
            <a:lvl2pPr lvl="1" marR="0" algn="ctr">
              <a:lnSpc>
                <a:spcPct val="100000"/>
              </a:lnSpc>
              <a:spcBef>
                <a:spcPts val="0"/>
              </a:spcBef>
              <a:spcAft>
                <a:spcPts val="0"/>
              </a:spcAft>
              <a:buSzPts val="1400"/>
              <a:buChar char="○"/>
              <a:defRPr/>
            </a:lvl2pPr>
            <a:lvl3pPr lvl="2" marR="0" algn="ctr">
              <a:lnSpc>
                <a:spcPct val="100000"/>
              </a:lnSpc>
              <a:spcBef>
                <a:spcPts val="0"/>
              </a:spcBef>
              <a:spcAft>
                <a:spcPts val="0"/>
              </a:spcAft>
              <a:buSzPts val="1400"/>
              <a:buChar char="■"/>
              <a:defRPr/>
            </a:lvl3pPr>
            <a:lvl4pPr lvl="3" marR="0" algn="ctr">
              <a:lnSpc>
                <a:spcPct val="100000"/>
              </a:lnSpc>
              <a:spcBef>
                <a:spcPts val="0"/>
              </a:spcBef>
              <a:spcAft>
                <a:spcPts val="0"/>
              </a:spcAft>
              <a:buSzPts val="1400"/>
              <a:buChar char="●"/>
              <a:defRPr/>
            </a:lvl4pPr>
            <a:lvl5pPr lvl="4" marR="0" algn="ctr">
              <a:lnSpc>
                <a:spcPct val="100000"/>
              </a:lnSpc>
              <a:spcBef>
                <a:spcPts val="0"/>
              </a:spcBef>
              <a:spcAft>
                <a:spcPts val="0"/>
              </a:spcAft>
              <a:buSzPts val="1400"/>
              <a:buChar char="○"/>
              <a:defRPr/>
            </a:lvl5pPr>
            <a:lvl6pPr lvl="5" marR="0" algn="ctr">
              <a:lnSpc>
                <a:spcPct val="100000"/>
              </a:lnSpc>
              <a:spcBef>
                <a:spcPts val="0"/>
              </a:spcBef>
              <a:spcAft>
                <a:spcPts val="0"/>
              </a:spcAft>
              <a:buSzPts val="1400"/>
              <a:buChar char="■"/>
              <a:defRPr/>
            </a:lvl6pPr>
            <a:lvl7pPr lvl="6" marR="0" algn="ctr">
              <a:lnSpc>
                <a:spcPct val="100000"/>
              </a:lnSpc>
              <a:spcBef>
                <a:spcPts val="0"/>
              </a:spcBef>
              <a:spcAft>
                <a:spcPts val="0"/>
              </a:spcAft>
              <a:buSzPts val="1400"/>
              <a:buChar char="●"/>
              <a:defRPr/>
            </a:lvl7pPr>
            <a:lvl8pPr lvl="7" marR="0" algn="ctr">
              <a:lnSpc>
                <a:spcPct val="100000"/>
              </a:lnSpc>
              <a:spcBef>
                <a:spcPts val="0"/>
              </a:spcBef>
              <a:spcAft>
                <a:spcPts val="0"/>
              </a:spcAft>
              <a:buSzPts val="1400"/>
              <a:buChar char="○"/>
              <a:defRPr/>
            </a:lvl8pPr>
            <a:lvl9pPr lvl="8" marR="0" algn="ctr">
              <a:lnSpc>
                <a:spcPct val="100000"/>
              </a:lnSpc>
              <a:spcBef>
                <a:spcPts val="0"/>
              </a:spcBef>
              <a:spcAft>
                <a:spcPts val="0"/>
              </a:spcAft>
              <a:buSzPts val="1400"/>
              <a:buChar char="■"/>
              <a:defRPr/>
            </a:lvl9pPr>
          </a:lstStyle>
          <a:p/>
        </p:txBody>
      </p:sp>
      <p:sp>
        <p:nvSpPr>
          <p:cNvPr id="59" name="Google Shape;59;p99"/>
          <p:cNvSpPr txBox="1"/>
          <p:nvPr>
            <p:ph idx="1" type="subTitle"/>
          </p:nvPr>
        </p:nvSpPr>
        <p:spPr>
          <a:xfrm>
            <a:off x="1433164" y="3299012"/>
            <a:ext cx="7039825" cy="916500"/>
          </a:xfrm>
          <a:prstGeom prst="rect">
            <a:avLst/>
          </a:prstGeom>
          <a:noFill/>
          <a:ln>
            <a:noFill/>
          </a:ln>
        </p:spPr>
        <p:txBody>
          <a:bodyPr anchorCtr="0" anchor="t" bIns="91425" lIns="91425" spcFirstLastPara="1" rIns="91425" wrap="square" tIns="91425">
            <a:noAutofit/>
          </a:bodyPr>
          <a:lstStyle>
            <a:lvl1pPr lvl="0" marR="0" algn="ctr">
              <a:lnSpc>
                <a:spcPct val="100000"/>
              </a:lnSpc>
              <a:spcBef>
                <a:spcPts val="300"/>
              </a:spcBef>
              <a:spcAft>
                <a:spcPts val="0"/>
              </a:spcAft>
              <a:buClr>
                <a:srgbClr val="6DB7D7"/>
              </a:buClr>
              <a:buSzPts val="1400"/>
              <a:buFont typeface="Arial"/>
              <a:buNone/>
              <a:defRPr/>
            </a:lvl1pPr>
            <a:lvl2pPr lvl="1" marR="0" algn="ctr">
              <a:lnSpc>
                <a:spcPct val="100000"/>
              </a:lnSpc>
              <a:spcBef>
                <a:spcPts val="600"/>
              </a:spcBef>
              <a:spcAft>
                <a:spcPts val="0"/>
              </a:spcAft>
              <a:buClr>
                <a:srgbClr val="215D77"/>
              </a:buClr>
              <a:buSzPts val="1400"/>
              <a:buFont typeface="Arial"/>
              <a:buNone/>
              <a:defRPr/>
            </a:lvl2pPr>
            <a:lvl3pPr lvl="2" marR="0" algn="ctr">
              <a:lnSpc>
                <a:spcPct val="100000"/>
              </a:lnSpc>
              <a:spcBef>
                <a:spcPts val="600"/>
              </a:spcBef>
              <a:spcAft>
                <a:spcPts val="0"/>
              </a:spcAft>
              <a:buClr>
                <a:srgbClr val="6FB7D7"/>
              </a:buClr>
              <a:buSzPts val="1400"/>
              <a:buFont typeface="Arial"/>
              <a:buNone/>
              <a:defRPr/>
            </a:lvl3pPr>
            <a:lvl4pPr lvl="3" marR="0" algn="ctr">
              <a:lnSpc>
                <a:spcPct val="100000"/>
              </a:lnSpc>
              <a:spcBef>
                <a:spcPts val="600"/>
              </a:spcBef>
              <a:spcAft>
                <a:spcPts val="0"/>
              </a:spcAft>
              <a:buClr>
                <a:srgbClr val="215D77"/>
              </a:buClr>
              <a:buSzPts val="1400"/>
              <a:buFont typeface="Arial"/>
              <a:buNone/>
              <a:defRPr/>
            </a:lvl4pPr>
            <a:lvl5pPr lvl="4" marR="0" algn="ctr">
              <a:lnSpc>
                <a:spcPct val="100000"/>
              </a:lnSpc>
              <a:spcBef>
                <a:spcPts val="600"/>
              </a:spcBef>
              <a:spcAft>
                <a:spcPts val="0"/>
              </a:spcAft>
              <a:buClr>
                <a:srgbClr val="6FB7D7"/>
              </a:buClr>
              <a:buSzPts val="1400"/>
              <a:buFont typeface="Arial"/>
              <a:buNone/>
              <a:defRPr/>
            </a:lvl5pPr>
            <a:lvl6pPr lvl="5" marR="0" algn="ctr">
              <a:lnSpc>
                <a:spcPct val="100000"/>
              </a:lnSpc>
              <a:spcBef>
                <a:spcPts val="360"/>
              </a:spcBef>
              <a:spcAft>
                <a:spcPts val="0"/>
              </a:spcAft>
              <a:buClr>
                <a:schemeClr val="accent2"/>
              </a:buClr>
              <a:buSzPts val="1400"/>
              <a:buFont typeface="Arial"/>
              <a:buNone/>
              <a:defRPr/>
            </a:lvl6pPr>
            <a:lvl7pPr lvl="6" marR="0" algn="ctr">
              <a:lnSpc>
                <a:spcPct val="100000"/>
              </a:lnSpc>
              <a:spcBef>
                <a:spcPts val="360"/>
              </a:spcBef>
              <a:spcAft>
                <a:spcPts val="0"/>
              </a:spcAft>
              <a:buClr>
                <a:srgbClr val="6DB7D7"/>
              </a:buClr>
              <a:buSzPts val="1400"/>
              <a:buFont typeface="Arial"/>
              <a:buNone/>
              <a:defRPr/>
            </a:lvl7pPr>
            <a:lvl8pPr lvl="7" marR="0" algn="ctr">
              <a:lnSpc>
                <a:spcPct val="100000"/>
              </a:lnSpc>
              <a:spcBef>
                <a:spcPts val="360"/>
              </a:spcBef>
              <a:spcAft>
                <a:spcPts val="0"/>
              </a:spcAft>
              <a:buClr>
                <a:schemeClr val="accent2"/>
              </a:buClr>
              <a:buSzPts val="1400"/>
              <a:buFont typeface="Arial"/>
              <a:buNone/>
              <a:defRPr/>
            </a:lvl8pPr>
            <a:lvl9pPr lvl="8" marR="0" algn="ctr">
              <a:lnSpc>
                <a:spcPct val="100000"/>
              </a:lnSpc>
              <a:spcBef>
                <a:spcPts val="360"/>
              </a:spcBef>
              <a:spcAft>
                <a:spcPts val="0"/>
              </a:spcAft>
              <a:buClr>
                <a:srgbClr val="6DB7D7"/>
              </a:buClr>
              <a:buSzPts val="1400"/>
              <a:buFont typeface="Arial"/>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7" name="Shape 67"/>
        <p:cNvGrpSpPr/>
        <p:nvPr/>
      </p:nvGrpSpPr>
      <p:grpSpPr>
        <a:xfrm>
          <a:off x="0" y="0"/>
          <a:ext cx="0" cy="0"/>
          <a:chOff x="0" y="0"/>
          <a:chExt cx="0" cy="0"/>
        </a:xfrm>
      </p:grpSpPr>
      <p:sp>
        <p:nvSpPr>
          <p:cNvPr id="68" name="Google Shape;68;p73"/>
          <p:cNvSpPr txBox="1"/>
          <p:nvPr>
            <p:ph type="title"/>
          </p:nvPr>
        </p:nvSpPr>
        <p:spPr>
          <a:xfrm>
            <a:off x="782506" y="4406901"/>
            <a:ext cx="8420100" cy="1362075"/>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Char char="●"/>
              <a:defRPr b="1" sz="4000" cap="small"/>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69" name="Google Shape;69;p73"/>
          <p:cNvSpPr txBox="1"/>
          <p:nvPr>
            <p:ph idx="1" type="body"/>
          </p:nvPr>
        </p:nvSpPr>
        <p:spPr>
          <a:xfrm>
            <a:off x="782506" y="2906713"/>
            <a:ext cx="8420100" cy="1500187"/>
          </a:xfrm>
          <a:prstGeom prst="rect">
            <a:avLst/>
          </a:prstGeom>
          <a:noFill/>
          <a:ln>
            <a:noFill/>
          </a:ln>
        </p:spPr>
        <p:txBody>
          <a:bodyPr anchorCtr="0" anchor="b" bIns="91425" lIns="91425" spcFirstLastPara="1" rIns="91425" wrap="square" tIns="91425">
            <a:noAutofit/>
          </a:bodyPr>
          <a:lstStyle>
            <a:lvl1pPr indent="-228600" lvl="0" marL="457200" algn="l">
              <a:lnSpc>
                <a:spcPct val="100000"/>
              </a:lnSpc>
              <a:spcBef>
                <a:spcPts val="640"/>
              </a:spcBef>
              <a:spcAft>
                <a:spcPts val="0"/>
              </a:spcAft>
              <a:buSzPts val="1400"/>
              <a:buFont typeface="Arial"/>
              <a:buNone/>
              <a:defRPr sz="2000"/>
            </a:lvl1pPr>
            <a:lvl2pPr indent="-228600" lvl="1" marL="914400" algn="l">
              <a:lnSpc>
                <a:spcPct val="100000"/>
              </a:lnSpc>
              <a:spcBef>
                <a:spcPts val="0"/>
              </a:spcBef>
              <a:spcAft>
                <a:spcPts val="0"/>
              </a:spcAft>
              <a:buSzPts val="1400"/>
              <a:buFont typeface="Arial"/>
              <a:buNone/>
              <a:defRPr sz="1800"/>
            </a:lvl2pPr>
            <a:lvl3pPr indent="-228600" lvl="2" marL="1371600" algn="l">
              <a:lnSpc>
                <a:spcPct val="100000"/>
              </a:lnSpc>
              <a:spcBef>
                <a:spcPts val="0"/>
              </a:spcBef>
              <a:spcAft>
                <a:spcPts val="0"/>
              </a:spcAft>
              <a:buSzPts val="1400"/>
              <a:buFont typeface="Arial"/>
              <a:buNone/>
              <a:defRPr sz="1600"/>
            </a:lvl3pPr>
            <a:lvl4pPr indent="-228600" lvl="3" marL="1828800" algn="l">
              <a:lnSpc>
                <a:spcPct val="100000"/>
              </a:lnSpc>
              <a:spcBef>
                <a:spcPts val="0"/>
              </a:spcBef>
              <a:spcAft>
                <a:spcPts val="0"/>
              </a:spcAft>
              <a:buSzPts val="1400"/>
              <a:buFont typeface="Arial"/>
              <a:buNone/>
              <a:defRPr sz="1400"/>
            </a:lvl4pPr>
            <a:lvl5pPr indent="-228600" lvl="4" marL="2286000" algn="l">
              <a:lnSpc>
                <a:spcPct val="100000"/>
              </a:lnSpc>
              <a:spcBef>
                <a:spcPts val="0"/>
              </a:spcBef>
              <a:spcAft>
                <a:spcPts val="0"/>
              </a:spcAft>
              <a:buSzPts val="1400"/>
              <a:buFont typeface="Arial"/>
              <a:buNone/>
              <a:defRPr sz="1400"/>
            </a:lvl5pPr>
            <a:lvl6pPr indent="-228600" lvl="5" marL="2743200" algn="l">
              <a:lnSpc>
                <a:spcPct val="100000"/>
              </a:lnSpc>
              <a:spcBef>
                <a:spcPts val="0"/>
              </a:spcBef>
              <a:spcAft>
                <a:spcPts val="0"/>
              </a:spcAft>
              <a:buSzPts val="1400"/>
              <a:buFont typeface="Arial"/>
              <a:buNone/>
              <a:defRPr sz="1400"/>
            </a:lvl6pPr>
            <a:lvl7pPr indent="-228600" lvl="6" marL="3200400" algn="l">
              <a:lnSpc>
                <a:spcPct val="100000"/>
              </a:lnSpc>
              <a:spcBef>
                <a:spcPts val="0"/>
              </a:spcBef>
              <a:spcAft>
                <a:spcPts val="0"/>
              </a:spcAft>
              <a:buSzPts val="1400"/>
              <a:buFont typeface="Arial"/>
              <a:buNone/>
              <a:defRPr sz="1400"/>
            </a:lvl7pPr>
            <a:lvl8pPr indent="-228600" lvl="7" marL="3657600" algn="l">
              <a:lnSpc>
                <a:spcPct val="100000"/>
              </a:lnSpc>
              <a:spcBef>
                <a:spcPts val="0"/>
              </a:spcBef>
              <a:spcAft>
                <a:spcPts val="0"/>
              </a:spcAft>
              <a:buSzPts val="1400"/>
              <a:buFont typeface="Arial"/>
              <a:buNone/>
              <a:defRPr sz="1400"/>
            </a:lvl8pPr>
            <a:lvl9pPr indent="-228600" lvl="8" marL="4114800" algn="l">
              <a:lnSpc>
                <a:spcPct val="100000"/>
              </a:lnSpc>
              <a:spcBef>
                <a:spcPts val="0"/>
              </a:spcBef>
              <a:spcAft>
                <a:spcPts val="0"/>
              </a:spcAft>
              <a:buSzPts val="1400"/>
              <a:buFont typeface="Arial"/>
              <a:buNone/>
              <a:defRPr sz="14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70" name="Shape 70"/>
        <p:cNvGrpSpPr/>
        <p:nvPr/>
      </p:nvGrpSpPr>
      <p:grpSpPr>
        <a:xfrm>
          <a:off x="0" y="0"/>
          <a:ext cx="0" cy="0"/>
          <a:chOff x="0" y="0"/>
          <a:chExt cx="0" cy="0"/>
        </a:xfrm>
      </p:grpSpPr>
      <p:sp>
        <p:nvSpPr>
          <p:cNvPr id="71" name="Google Shape;71;p74"/>
          <p:cNvSpPr/>
          <p:nvPr/>
        </p:nvSpPr>
        <p:spPr>
          <a:xfrm flipH="1" rot="10800000">
            <a:off x="-377197" y="-21900"/>
            <a:ext cx="1867147" cy="6879900"/>
          </a:xfrm>
          <a:custGeom>
            <a:rect b="b" l="l" r="r" t="t"/>
            <a:pathLst>
              <a:path extrusionOk="0" h="6879900" w="4476675">
                <a:moveTo>
                  <a:pt x="4476676" y="16025"/>
                </a:moveTo>
                <a:lnTo>
                  <a:pt x="879695" y="0"/>
                </a:lnTo>
                <a:cubicBezTo>
                  <a:pt x="886211" y="2293300"/>
                  <a:pt x="892726" y="4586600"/>
                  <a:pt x="899242" y="6879900"/>
                </a:cubicBezTo>
                <a:lnTo>
                  <a:pt x="3909760" y="6861462"/>
                </a:lnTo>
                <a:cubicBezTo>
                  <a:pt x="0" y="3547544"/>
                  <a:pt x="1695771" y="1824359"/>
                  <a:pt x="4476676" y="16025"/>
                </a:cubicBezTo>
                <a:close/>
              </a:path>
            </a:pathLst>
          </a:custGeom>
          <a:gradFill>
            <a:gsLst>
              <a:gs pos="0">
                <a:srgbClr val="549FFF">
                  <a:alpha val="53333"/>
                </a:srgbClr>
              </a:gs>
              <a:gs pos="41000">
                <a:srgbClr val="003171">
                  <a:alpha val="53333"/>
                </a:srgbClr>
              </a:gs>
              <a:gs pos="100000">
                <a:srgbClr val="003171">
                  <a:alpha val="53333"/>
                </a:srgbClr>
              </a:gs>
            </a:gsLst>
            <a:path path="circle">
              <a:fillToRect r="100%" t="100%"/>
            </a:path>
            <a:tileRect b="-100%" l="-100%"/>
          </a:gradFill>
          <a:ln>
            <a:noFill/>
          </a:ln>
        </p:spPr>
        <p:txBody>
          <a:bodyPr anchorCtr="0" anchor="ctr" bIns="53325" lIns="106675" spcFirstLastPara="1" rIns="106675" wrap="square" tIns="533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74"/>
          <p:cNvSpPr txBox="1"/>
          <p:nvPr>
            <p:ph idx="1" type="body"/>
          </p:nvPr>
        </p:nvSpPr>
        <p:spPr>
          <a:xfrm>
            <a:off x="495300" y="1658990"/>
            <a:ext cx="8915400" cy="4840400"/>
          </a:xfrm>
          <a:prstGeom prst="rect">
            <a:avLst/>
          </a:prstGeom>
          <a:noFill/>
          <a:ln>
            <a:noFill/>
          </a:ln>
        </p:spPr>
        <p:txBody>
          <a:bodyPr anchorCtr="0" anchor="t" bIns="106675" lIns="106675" spcFirstLastPara="1" rIns="106675" wrap="square" tIns="106675">
            <a:noAutofit/>
          </a:bodyPr>
          <a:lstStyle>
            <a:lvl1pPr indent="-330200" lvl="0" marL="457200" algn="l">
              <a:lnSpc>
                <a:spcPct val="100000"/>
              </a:lnSpc>
              <a:spcBef>
                <a:spcPts val="640"/>
              </a:spcBef>
              <a:spcAft>
                <a:spcPts val="0"/>
              </a:spcAft>
              <a:buSzPts val="1600"/>
              <a:buChar char="●"/>
              <a:defRPr sz="1600"/>
            </a:lvl1pPr>
            <a:lvl2pPr indent="-330200" lvl="1" marL="914400" algn="l">
              <a:lnSpc>
                <a:spcPct val="100000"/>
              </a:lnSpc>
              <a:spcBef>
                <a:spcPts val="0"/>
              </a:spcBef>
              <a:spcAft>
                <a:spcPts val="0"/>
              </a:spcAft>
              <a:buSzPts val="1600"/>
              <a:buChar char="●"/>
              <a:defRPr sz="1600"/>
            </a:lvl2pPr>
            <a:lvl3pPr indent="-330200" lvl="2" marL="1371600" algn="l">
              <a:lnSpc>
                <a:spcPct val="100000"/>
              </a:lnSpc>
              <a:spcBef>
                <a:spcPts val="0"/>
              </a:spcBef>
              <a:spcAft>
                <a:spcPts val="0"/>
              </a:spcAft>
              <a:buSzPts val="1600"/>
              <a:buChar char="●"/>
              <a:defRPr sz="1600"/>
            </a:lvl3pPr>
            <a:lvl4pPr indent="-330200" lvl="3" marL="1828800" algn="l">
              <a:lnSpc>
                <a:spcPct val="100000"/>
              </a:lnSpc>
              <a:spcBef>
                <a:spcPts val="0"/>
              </a:spcBef>
              <a:spcAft>
                <a:spcPts val="0"/>
              </a:spcAft>
              <a:buSzPts val="1600"/>
              <a:buChar char="●"/>
              <a:defRPr sz="1600"/>
            </a:lvl4pPr>
            <a:lvl5pPr indent="-330200" lvl="4" marL="2286000" algn="l">
              <a:lnSpc>
                <a:spcPct val="100000"/>
              </a:lnSpc>
              <a:spcBef>
                <a:spcPts val="0"/>
              </a:spcBef>
              <a:spcAft>
                <a:spcPts val="0"/>
              </a:spcAft>
              <a:buSzPts val="1600"/>
              <a:buChar char="●"/>
              <a:defRPr sz="1600"/>
            </a:lvl5pPr>
            <a:lvl6pPr indent="-330200" lvl="5" marL="2743200" algn="l">
              <a:lnSpc>
                <a:spcPct val="100000"/>
              </a:lnSpc>
              <a:spcBef>
                <a:spcPts val="0"/>
              </a:spcBef>
              <a:spcAft>
                <a:spcPts val="0"/>
              </a:spcAft>
              <a:buSzPts val="1600"/>
              <a:buChar char="●"/>
              <a:defRPr sz="1600"/>
            </a:lvl6pPr>
            <a:lvl7pPr indent="-330200" lvl="6" marL="3200400" algn="l">
              <a:lnSpc>
                <a:spcPct val="100000"/>
              </a:lnSpc>
              <a:spcBef>
                <a:spcPts val="0"/>
              </a:spcBef>
              <a:spcAft>
                <a:spcPts val="0"/>
              </a:spcAft>
              <a:buSzPts val="1600"/>
              <a:buChar char="●"/>
              <a:defRPr sz="1600"/>
            </a:lvl7pPr>
            <a:lvl8pPr indent="-330200" lvl="7" marL="3657600" algn="l">
              <a:lnSpc>
                <a:spcPct val="100000"/>
              </a:lnSpc>
              <a:spcBef>
                <a:spcPts val="0"/>
              </a:spcBef>
              <a:spcAft>
                <a:spcPts val="0"/>
              </a:spcAft>
              <a:buSzPts val="1600"/>
              <a:buChar char="●"/>
              <a:defRPr sz="1600"/>
            </a:lvl8pPr>
            <a:lvl9pPr indent="-330200" lvl="8" marL="4114800" algn="l">
              <a:lnSpc>
                <a:spcPct val="100000"/>
              </a:lnSpc>
              <a:spcBef>
                <a:spcPts val="0"/>
              </a:spcBef>
              <a:spcAft>
                <a:spcPts val="0"/>
              </a:spcAft>
              <a:buSzPts val="1600"/>
              <a:buChar char="●"/>
              <a:defRPr sz="1600"/>
            </a:lvl9pPr>
          </a:lstStyle>
          <a:p/>
        </p:txBody>
      </p:sp>
      <p:sp>
        <p:nvSpPr>
          <p:cNvPr id="73" name="Google Shape;73;p74"/>
          <p:cNvSpPr/>
          <p:nvPr/>
        </p:nvSpPr>
        <p:spPr>
          <a:xfrm flipH="1" rot="10800000">
            <a:off x="-1211874" y="1033"/>
            <a:ext cx="3359039" cy="6856967"/>
          </a:xfrm>
          <a:custGeom>
            <a:rect b="b" l="l" r="r" t="t"/>
            <a:pathLst>
              <a:path extrusionOk="0" h="6879900" w="8053639">
                <a:moveTo>
                  <a:pt x="4696126" y="16025"/>
                </a:moveTo>
                <a:lnTo>
                  <a:pt x="2920537" y="0"/>
                </a:lnTo>
                <a:cubicBezTo>
                  <a:pt x="2927053" y="2293300"/>
                  <a:pt x="2933568" y="4586600"/>
                  <a:pt x="2940084" y="6879900"/>
                </a:cubicBezTo>
                <a:lnTo>
                  <a:pt x="4085318" y="6861462"/>
                </a:lnTo>
                <a:cubicBezTo>
                  <a:pt x="8053639" y="4651267"/>
                  <a:pt x="0" y="3113439"/>
                  <a:pt x="4696126" y="16025"/>
                </a:cubicBezTo>
                <a:close/>
              </a:path>
            </a:pathLst>
          </a:custGeom>
          <a:gradFill>
            <a:gsLst>
              <a:gs pos="0">
                <a:srgbClr val="549FFF">
                  <a:alpha val="53333"/>
                </a:srgbClr>
              </a:gs>
              <a:gs pos="41000">
                <a:srgbClr val="003171">
                  <a:alpha val="53333"/>
                </a:srgbClr>
              </a:gs>
              <a:gs pos="100000">
                <a:srgbClr val="003171">
                  <a:alpha val="53333"/>
                </a:srgbClr>
              </a:gs>
            </a:gsLst>
            <a:path path="circle">
              <a:fillToRect r="100%" t="100%"/>
            </a:path>
            <a:tileRect b="-100%" l="-100%"/>
          </a:gradFill>
          <a:ln>
            <a:noFill/>
          </a:ln>
        </p:spPr>
        <p:txBody>
          <a:bodyPr anchorCtr="0" anchor="ctr" bIns="53325" lIns="106675" spcFirstLastPara="1" rIns="106675" wrap="square" tIns="533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74"/>
          <p:cNvSpPr/>
          <p:nvPr/>
        </p:nvSpPr>
        <p:spPr>
          <a:xfrm rot="10800000">
            <a:off x="8762917" y="-12734"/>
            <a:ext cx="1192390" cy="6870734"/>
          </a:xfrm>
          <a:custGeom>
            <a:rect b="b" l="l" r="r" t="t"/>
            <a:pathLst>
              <a:path extrusionOk="0" h="6916846" w="1100668">
                <a:moveTo>
                  <a:pt x="0" y="11711"/>
                </a:moveTo>
                <a:lnTo>
                  <a:pt x="956734" y="0"/>
                </a:lnTo>
                <a:cubicBezTo>
                  <a:pt x="33869" y="3419922"/>
                  <a:pt x="220135" y="4504457"/>
                  <a:pt x="1100668" y="6916846"/>
                </a:cubicBezTo>
                <a:lnTo>
                  <a:pt x="0" y="6916846"/>
                </a:lnTo>
                <a:lnTo>
                  <a:pt x="0" y="11711"/>
                </a:lnTo>
                <a:close/>
              </a:path>
            </a:pathLst>
          </a:custGeom>
          <a:gradFill>
            <a:gsLst>
              <a:gs pos="0">
                <a:srgbClr val="003171"/>
              </a:gs>
              <a:gs pos="100000">
                <a:srgbClr val="65A8FF"/>
              </a:gs>
            </a:gsLst>
            <a:lin ang="5700000" scaled="0"/>
          </a:gradFill>
          <a:ln>
            <a:noFill/>
          </a:ln>
        </p:spPr>
        <p:txBody>
          <a:bodyPr anchorCtr="0" anchor="ctr" bIns="53325" lIns="106675" spcFirstLastPara="1" rIns="106675" wrap="square" tIns="533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74"/>
          <p:cNvSpPr txBox="1"/>
          <p:nvPr>
            <p:ph type="title"/>
          </p:nvPr>
        </p:nvSpPr>
        <p:spPr>
          <a:xfrm>
            <a:off x="495300" y="274638"/>
            <a:ext cx="8915400" cy="1325600"/>
          </a:xfrm>
          <a:prstGeom prst="rect">
            <a:avLst/>
          </a:prstGeom>
          <a:noFill/>
          <a:ln>
            <a:noFill/>
          </a:ln>
        </p:spPr>
        <p:txBody>
          <a:bodyPr anchorCtr="0" anchor="ctr" bIns="106675" lIns="106675" spcFirstLastPara="1" rIns="106675" wrap="square" tIns="106675">
            <a:noAutofit/>
          </a:bodyPr>
          <a:lstStyle>
            <a:lvl1pPr lvl="0" algn="ctr">
              <a:lnSpc>
                <a:spcPct val="100000"/>
              </a:lnSpc>
              <a:spcBef>
                <a:spcPts val="0"/>
              </a:spcBef>
              <a:spcAft>
                <a:spcPts val="0"/>
              </a:spcAft>
              <a:buSzPts val="1600"/>
              <a:buChar char="●"/>
              <a:defRPr sz="1600"/>
            </a:lvl1pPr>
            <a:lvl2pPr lvl="1" algn="ctr">
              <a:lnSpc>
                <a:spcPct val="100000"/>
              </a:lnSpc>
              <a:spcBef>
                <a:spcPts val="0"/>
              </a:spcBef>
              <a:spcAft>
                <a:spcPts val="0"/>
              </a:spcAft>
              <a:buSzPts val="1600"/>
              <a:buChar char="○"/>
              <a:defRPr sz="1600"/>
            </a:lvl2pPr>
            <a:lvl3pPr lvl="2" algn="ctr">
              <a:lnSpc>
                <a:spcPct val="100000"/>
              </a:lnSpc>
              <a:spcBef>
                <a:spcPts val="0"/>
              </a:spcBef>
              <a:spcAft>
                <a:spcPts val="0"/>
              </a:spcAft>
              <a:buSzPts val="1600"/>
              <a:buChar char="■"/>
              <a:defRPr sz="1600"/>
            </a:lvl3pPr>
            <a:lvl4pPr lvl="3" algn="ctr">
              <a:lnSpc>
                <a:spcPct val="100000"/>
              </a:lnSpc>
              <a:spcBef>
                <a:spcPts val="0"/>
              </a:spcBef>
              <a:spcAft>
                <a:spcPts val="0"/>
              </a:spcAft>
              <a:buSzPts val="1600"/>
              <a:buChar char="●"/>
              <a:defRPr sz="1600"/>
            </a:lvl4pPr>
            <a:lvl5pPr lvl="4" algn="ctr">
              <a:lnSpc>
                <a:spcPct val="100000"/>
              </a:lnSpc>
              <a:spcBef>
                <a:spcPts val="0"/>
              </a:spcBef>
              <a:spcAft>
                <a:spcPts val="0"/>
              </a:spcAft>
              <a:buSzPts val="1600"/>
              <a:buChar char="○"/>
              <a:defRPr sz="1600"/>
            </a:lvl5pPr>
            <a:lvl6pPr lvl="5" algn="ctr">
              <a:lnSpc>
                <a:spcPct val="100000"/>
              </a:lnSpc>
              <a:spcBef>
                <a:spcPts val="0"/>
              </a:spcBef>
              <a:spcAft>
                <a:spcPts val="0"/>
              </a:spcAft>
              <a:buSzPts val="1600"/>
              <a:buChar char="■"/>
              <a:defRPr sz="1600"/>
            </a:lvl6pPr>
            <a:lvl7pPr lvl="6" algn="ctr">
              <a:lnSpc>
                <a:spcPct val="100000"/>
              </a:lnSpc>
              <a:spcBef>
                <a:spcPts val="0"/>
              </a:spcBef>
              <a:spcAft>
                <a:spcPts val="0"/>
              </a:spcAft>
              <a:buSzPts val="1600"/>
              <a:buChar char="●"/>
              <a:defRPr sz="1600"/>
            </a:lvl7pPr>
            <a:lvl8pPr lvl="7" algn="ctr">
              <a:lnSpc>
                <a:spcPct val="100000"/>
              </a:lnSpc>
              <a:spcBef>
                <a:spcPts val="0"/>
              </a:spcBef>
              <a:spcAft>
                <a:spcPts val="0"/>
              </a:spcAft>
              <a:buSzPts val="1600"/>
              <a:buChar char="○"/>
              <a:defRPr sz="1600"/>
            </a:lvl8pPr>
            <a:lvl9pPr lvl="8" algn="ctr">
              <a:lnSpc>
                <a:spcPct val="100000"/>
              </a:lnSpc>
              <a:spcBef>
                <a:spcPts val="0"/>
              </a:spcBef>
              <a:spcAft>
                <a:spcPts val="0"/>
              </a:spcAft>
              <a:buSzPts val="1600"/>
              <a:buChar char="■"/>
              <a:defRPr sz="1600"/>
            </a:lvl9pPr>
          </a:lstStyle>
          <a:p/>
        </p:txBody>
      </p:sp>
      <p:sp>
        <p:nvSpPr>
          <p:cNvPr id="76" name="Google Shape;76;p74"/>
          <p:cNvSpPr txBox="1"/>
          <p:nvPr>
            <p:ph idx="12" type="sldNum"/>
          </p:nvPr>
        </p:nvSpPr>
        <p:spPr>
          <a:xfrm>
            <a:off x="9269857" y="6333134"/>
            <a:ext cx="594425" cy="524800"/>
          </a:xfrm>
          <a:prstGeom prst="rect">
            <a:avLst/>
          </a:prstGeom>
          <a:noFill/>
          <a:ln>
            <a:noFill/>
          </a:ln>
        </p:spPr>
        <p:txBody>
          <a:bodyPr anchorCtr="0" anchor="t" bIns="106675" lIns="106675" spcFirstLastPara="1" rIns="106675" wrap="square" tIns="106675">
            <a:noAutofit/>
          </a:bodyPr>
          <a:lstStyle>
            <a:lvl1pPr indent="0" lvl="0"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600"/>
              <a:buFont typeface="Arial"/>
              <a:buNone/>
              <a:defRPr b="0" i="0" sz="1600" u="none" cap="none" strike="noStrike">
                <a:solidFill>
                  <a:srgbClr val="EEDCD6"/>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_OBJECTS" type="twoObj">
  <p:cSld name="TWO_OBJECTS">
    <p:spTree>
      <p:nvGrpSpPr>
        <p:cNvPr id="77" name="Shape 77"/>
        <p:cNvGrpSpPr/>
        <p:nvPr/>
      </p:nvGrpSpPr>
      <p:grpSpPr>
        <a:xfrm>
          <a:off x="0" y="0"/>
          <a:ext cx="0" cy="0"/>
          <a:chOff x="0" y="0"/>
          <a:chExt cx="0" cy="0"/>
        </a:xfrm>
      </p:grpSpPr>
      <p:sp>
        <p:nvSpPr>
          <p:cNvPr id="78" name="Google Shape;78;p77"/>
          <p:cNvSpPr txBox="1"/>
          <p:nvPr>
            <p:ph type="title"/>
          </p:nvPr>
        </p:nvSpPr>
        <p:spPr>
          <a:xfrm>
            <a:off x="742950" y="533400"/>
            <a:ext cx="8420100" cy="1066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
        <p:nvSpPr>
          <p:cNvPr id="79" name="Google Shape;79;p77"/>
          <p:cNvSpPr txBox="1"/>
          <p:nvPr>
            <p:ph idx="1" type="body"/>
          </p:nvPr>
        </p:nvSpPr>
        <p:spPr>
          <a:xfrm>
            <a:off x="742950" y="2514600"/>
            <a:ext cx="4127500" cy="3581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SzPts val="1400"/>
              <a:buChar char="●"/>
              <a:defRPr sz="2800"/>
            </a:lvl1pPr>
            <a:lvl2pPr indent="-317500" lvl="1" marL="914400" algn="l">
              <a:lnSpc>
                <a:spcPct val="100000"/>
              </a:lnSpc>
              <a:spcBef>
                <a:spcPts val="0"/>
              </a:spcBef>
              <a:spcAft>
                <a:spcPts val="0"/>
              </a:spcAft>
              <a:buSzPts val="1400"/>
              <a:buChar char="●"/>
              <a:defRPr sz="2400"/>
            </a:lvl2pPr>
            <a:lvl3pPr indent="-317500" lvl="2" marL="1371600" algn="l">
              <a:lnSpc>
                <a:spcPct val="100000"/>
              </a:lnSpc>
              <a:spcBef>
                <a:spcPts val="0"/>
              </a:spcBef>
              <a:spcAft>
                <a:spcPts val="0"/>
              </a:spcAft>
              <a:buSzPts val="1400"/>
              <a:buChar char="●"/>
              <a:defRPr sz="2000"/>
            </a:lvl3pPr>
            <a:lvl4pPr indent="-317500" lvl="3" marL="1828800" algn="l">
              <a:lnSpc>
                <a:spcPct val="100000"/>
              </a:lnSpc>
              <a:spcBef>
                <a:spcPts val="0"/>
              </a:spcBef>
              <a:spcAft>
                <a:spcPts val="0"/>
              </a:spcAft>
              <a:buSzPts val="1400"/>
              <a:buChar char="●"/>
              <a:defRPr sz="1800"/>
            </a:lvl4pPr>
            <a:lvl5pPr indent="-317500" lvl="4" marL="2286000" algn="l">
              <a:lnSpc>
                <a:spcPct val="100000"/>
              </a:lnSpc>
              <a:spcBef>
                <a:spcPts val="0"/>
              </a:spcBef>
              <a:spcAft>
                <a:spcPts val="0"/>
              </a:spcAft>
              <a:buSzPts val="1400"/>
              <a:buChar char="●"/>
              <a:defRPr sz="1800"/>
            </a:lvl5pPr>
            <a:lvl6pPr indent="-317500" lvl="5" marL="2743200" algn="l">
              <a:lnSpc>
                <a:spcPct val="100000"/>
              </a:lnSpc>
              <a:spcBef>
                <a:spcPts val="0"/>
              </a:spcBef>
              <a:spcAft>
                <a:spcPts val="0"/>
              </a:spcAft>
              <a:buSzPts val="1400"/>
              <a:buChar char="●"/>
              <a:defRPr sz="1800"/>
            </a:lvl6pPr>
            <a:lvl7pPr indent="-317500" lvl="6" marL="3200400" algn="l">
              <a:lnSpc>
                <a:spcPct val="100000"/>
              </a:lnSpc>
              <a:spcBef>
                <a:spcPts val="0"/>
              </a:spcBef>
              <a:spcAft>
                <a:spcPts val="0"/>
              </a:spcAft>
              <a:buSzPts val="1400"/>
              <a:buChar char="●"/>
              <a:defRPr sz="1800"/>
            </a:lvl7pPr>
            <a:lvl8pPr indent="-317500" lvl="7" marL="3657600" algn="l">
              <a:lnSpc>
                <a:spcPct val="100000"/>
              </a:lnSpc>
              <a:spcBef>
                <a:spcPts val="0"/>
              </a:spcBef>
              <a:spcAft>
                <a:spcPts val="0"/>
              </a:spcAft>
              <a:buSzPts val="1400"/>
              <a:buChar char="●"/>
              <a:defRPr sz="1800"/>
            </a:lvl8pPr>
            <a:lvl9pPr indent="-317500" lvl="8" marL="4114800" algn="l">
              <a:lnSpc>
                <a:spcPct val="100000"/>
              </a:lnSpc>
              <a:spcBef>
                <a:spcPts val="0"/>
              </a:spcBef>
              <a:spcAft>
                <a:spcPts val="0"/>
              </a:spcAft>
              <a:buSzPts val="1400"/>
              <a:buChar char="●"/>
              <a:defRPr sz="1800"/>
            </a:lvl9pPr>
          </a:lstStyle>
          <a:p/>
        </p:txBody>
      </p:sp>
      <p:sp>
        <p:nvSpPr>
          <p:cNvPr id="80" name="Google Shape;80;p77"/>
          <p:cNvSpPr txBox="1"/>
          <p:nvPr>
            <p:ph idx="2" type="body"/>
          </p:nvPr>
        </p:nvSpPr>
        <p:spPr>
          <a:xfrm>
            <a:off x="5035550" y="2514600"/>
            <a:ext cx="4127500" cy="3581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SzPts val="1400"/>
              <a:buChar char="●"/>
              <a:defRPr sz="2800"/>
            </a:lvl1pPr>
            <a:lvl2pPr indent="-317500" lvl="1" marL="914400" algn="l">
              <a:lnSpc>
                <a:spcPct val="100000"/>
              </a:lnSpc>
              <a:spcBef>
                <a:spcPts val="0"/>
              </a:spcBef>
              <a:spcAft>
                <a:spcPts val="0"/>
              </a:spcAft>
              <a:buSzPts val="1400"/>
              <a:buChar char="●"/>
              <a:defRPr sz="2400"/>
            </a:lvl2pPr>
            <a:lvl3pPr indent="-317500" lvl="2" marL="1371600" algn="l">
              <a:lnSpc>
                <a:spcPct val="100000"/>
              </a:lnSpc>
              <a:spcBef>
                <a:spcPts val="0"/>
              </a:spcBef>
              <a:spcAft>
                <a:spcPts val="0"/>
              </a:spcAft>
              <a:buSzPts val="1400"/>
              <a:buChar char="●"/>
              <a:defRPr sz="2000"/>
            </a:lvl3pPr>
            <a:lvl4pPr indent="-317500" lvl="3" marL="1828800" algn="l">
              <a:lnSpc>
                <a:spcPct val="100000"/>
              </a:lnSpc>
              <a:spcBef>
                <a:spcPts val="0"/>
              </a:spcBef>
              <a:spcAft>
                <a:spcPts val="0"/>
              </a:spcAft>
              <a:buSzPts val="1400"/>
              <a:buChar char="●"/>
              <a:defRPr sz="1800"/>
            </a:lvl4pPr>
            <a:lvl5pPr indent="-317500" lvl="4" marL="2286000" algn="l">
              <a:lnSpc>
                <a:spcPct val="100000"/>
              </a:lnSpc>
              <a:spcBef>
                <a:spcPts val="0"/>
              </a:spcBef>
              <a:spcAft>
                <a:spcPts val="0"/>
              </a:spcAft>
              <a:buSzPts val="1400"/>
              <a:buChar char="●"/>
              <a:defRPr sz="1800"/>
            </a:lvl5pPr>
            <a:lvl6pPr indent="-317500" lvl="5" marL="2743200" algn="l">
              <a:lnSpc>
                <a:spcPct val="100000"/>
              </a:lnSpc>
              <a:spcBef>
                <a:spcPts val="0"/>
              </a:spcBef>
              <a:spcAft>
                <a:spcPts val="0"/>
              </a:spcAft>
              <a:buSzPts val="1400"/>
              <a:buChar char="●"/>
              <a:defRPr sz="1800"/>
            </a:lvl6pPr>
            <a:lvl7pPr indent="-317500" lvl="6" marL="3200400" algn="l">
              <a:lnSpc>
                <a:spcPct val="100000"/>
              </a:lnSpc>
              <a:spcBef>
                <a:spcPts val="0"/>
              </a:spcBef>
              <a:spcAft>
                <a:spcPts val="0"/>
              </a:spcAft>
              <a:buSzPts val="1400"/>
              <a:buChar char="●"/>
              <a:defRPr sz="1800"/>
            </a:lvl7pPr>
            <a:lvl8pPr indent="-317500" lvl="7" marL="3657600" algn="l">
              <a:lnSpc>
                <a:spcPct val="100000"/>
              </a:lnSpc>
              <a:spcBef>
                <a:spcPts val="0"/>
              </a:spcBef>
              <a:spcAft>
                <a:spcPts val="0"/>
              </a:spcAft>
              <a:buSzPts val="1400"/>
              <a:buChar char="●"/>
              <a:defRPr sz="1800"/>
            </a:lvl8pPr>
            <a:lvl9pPr indent="-317500" lvl="8" marL="4114800" algn="l">
              <a:lnSpc>
                <a:spcPct val="100000"/>
              </a:lnSpc>
              <a:spcBef>
                <a:spcPts val="0"/>
              </a:spcBef>
              <a:spcAft>
                <a:spcPts val="0"/>
              </a:spcAft>
              <a:buSzPts val="1400"/>
              <a:buChar char="●"/>
              <a:defRPr sz="1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_OBJECTS_WITH_TEXT" type="twoTxTwoObj">
  <p:cSld name="TWO_OBJECTS_WITH_TEXT">
    <p:spTree>
      <p:nvGrpSpPr>
        <p:cNvPr id="81" name="Shape 81"/>
        <p:cNvGrpSpPr/>
        <p:nvPr/>
      </p:nvGrpSpPr>
      <p:grpSpPr>
        <a:xfrm>
          <a:off x="0" y="0"/>
          <a:ext cx="0" cy="0"/>
          <a:chOff x="0" y="0"/>
          <a:chExt cx="0" cy="0"/>
        </a:xfrm>
      </p:grpSpPr>
      <p:sp>
        <p:nvSpPr>
          <p:cNvPr id="82" name="Google Shape;82;p78"/>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83" name="Google Shape;83;p78"/>
          <p:cNvSpPr txBox="1"/>
          <p:nvPr>
            <p:ph idx="1" type="body"/>
          </p:nvPr>
        </p:nvSpPr>
        <p:spPr>
          <a:xfrm>
            <a:off x="495300" y="1535113"/>
            <a:ext cx="4376870" cy="639762"/>
          </a:xfrm>
          <a:prstGeom prst="rect">
            <a:avLst/>
          </a:prstGeom>
          <a:noFill/>
          <a:ln>
            <a:noFill/>
          </a:ln>
        </p:spPr>
        <p:txBody>
          <a:bodyPr anchorCtr="0" anchor="b" bIns="91425" lIns="91425" spcFirstLastPara="1" rIns="91425" wrap="square" tIns="91425">
            <a:noAutofit/>
          </a:bodyPr>
          <a:lstStyle>
            <a:lvl1pPr indent="-228600" lvl="0" marL="457200" algn="l">
              <a:lnSpc>
                <a:spcPct val="100000"/>
              </a:lnSpc>
              <a:spcBef>
                <a:spcPts val="640"/>
              </a:spcBef>
              <a:spcAft>
                <a:spcPts val="0"/>
              </a:spcAft>
              <a:buSzPts val="1400"/>
              <a:buFont typeface="Arial"/>
              <a:buNone/>
              <a:defRPr b="1" sz="2400"/>
            </a:lvl1pPr>
            <a:lvl2pPr indent="-228600" lvl="1" marL="914400" algn="l">
              <a:lnSpc>
                <a:spcPct val="100000"/>
              </a:lnSpc>
              <a:spcBef>
                <a:spcPts val="0"/>
              </a:spcBef>
              <a:spcAft>
                <a:spcPts val="0"/>
              </a:spcAft>
              <a:buSzPts val="1400"/>
              <a:buFont typeface="Arial"/>
              <a:buNone/>
              <a:defRPr b="1" sz="2000"/>
            </a:lvl2pPr>
            <a:lvl3pPr indent="-228600" lvl="2" marL="1371600" algn="l">
              <a:lnSpc>
                <a:spcPct val="100000"/>
              </a:lnSpc>
              <a:spcBef>
                <a:spcPts val="0"/>
              </a:spcBef>
              <a:spcAft>
                <a:spcPts val="0"/>
              </a:spcAft>
              <a:buSzPts val="1400"/>
              <a:buFont typeface="Arial"/>
              <a:buNone/>
              <a:defRPr b="1" sz="1800"/>
            </a:lvl3pPr>
            <a:lvl4pPr indent="-228600" lvl="3" marL="1828800" algn="l">
              <a:lnSpc>
                <a:spcPct val="100000"/>
              </a:lnSpc>
              <a:spcBef>
                <a:spcPts val="0"/>
              </a:spcBef>
              <a:spcAft>
                <a:spcPts val="0"/>
              </a:spcAft>
              <a:buSzPts val="1400"/>
              <a:buFont typeface="Arial"/>
              <a:buNone/>
              <a:defRPr b="1" sz="1600"/>
            </a:lvl4pPr>
            <a:lvl5pPr indent="-228600" lvl="4" marL="2286000" algn="l">
              <a:lnSpc>
                <a:spcPct val="100000"/>
              </a:lnSpc>
              <a:spcBef>
                <a:spcPts val="0"/>
              </a:spcBef>
              <a:spcAft>
                <a:spcPts val="0"/>
              </a:spcAft>
              <a:buSzPts val="1400"/>
              <a:buFont typeface="Arial"/>
              <a:buNone/>
              <a:defRPr b="1" sz="1600"/>
            </a:lvl5pPr>
            <a:lvl6pPr indent="-228600" lvl="5" marL="2743200" algn="l">
              <a:lnSpc>
                <a:spcPct val="100000"/>
              </a:lnSpc>
              <a:spcBef>
                <a:spcPts val="0"/>
              </a:spcBef>
              <a:spcAft>
                <a:spcPts val="0"/>
              </a:spcAft>
              <a:buSzPts val="1400"/>
              <a:buFont typeface="Arial"/>
              <a:buNone/>
              <a:defRPr b="1" sz="1600"/>
            </a:lvl6pPr>
            <a:lvl7pPr indent="-228600" lvl="6" marL="3200400" algn="l">
              <a:lnSpc>
                <a:spcPct val="100000"/>
              </a:lnSpc>
              <a:spcBef>
                <a:spcPts val="0"/>
              </a:spcBef>
              <a:spcAft>
                <a:spcPts val="0"/>
              </a:spcAft>
              <a:buSzPts val="1400"/>
              <a:buFont typeface="Arial"/>
              <a:buNone/>
              <a:defRPr b="1" sz="1600"/>
            </a:lvl7pPr>
            <a:lvl8pPr indent="-228600" lvl="7" marL="3657600" algn="l">
              <a:lnSpc>
                <a:spcPct val="100000"/>
              </a:lnSpc>
              <a:spcBef>
                <a:spcPts val="0"/>
              </a:spcBef>
              <a:spcAft>
                <a:spcPts val="0"/>
              </a:spcAft>
              <a:buSzPts val="1400"/>
              <a:buFont typeface="Arial"/>
              <a:buNone/>
              <a:defRPr b="1" sz="1600"/>
            </a:lvl8pPr>
            <a:lvl9pPr indent="-228600" lvl="8" marL="4114800" algn="l">
              <a:lnSpc>
                <a:spcPct val="100000"/>
              </a:lnSpc>
              <a:spcBef>
                <a:spcPts val="0"/>
              </a:spcBef>
              <a:spcAft>
                <a:spcPts val="0"/>
              </a:spcAft>
              <a:buSzPts val="1400"/>
              <a:buFont typeface="Arial"/>
              <a:buNone/>
              <a:defRPr b="1" sz="1600"/>
            </a:lvl9pPr>
          </a:lstStyle>
          <a:p/>
        </p:txBody>
      </p:sp>
      <p:sp>
        <p:nvSpPr>
          <p:cNvPr id="84" name="Google Shape;84;p78"/>
          <p:cNvSpPr txBox="1"/>
          <p:nvPr>
            <p:ph idx="2" type="body"/>
          </p:nvPr>
        </p:nvSpPr>
        <p:spPr>
          <a:xfrm>
            <a:off x="495300" y="2174875"/>
            <a:ext cx="4376870" cy="3951288"/>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SzPts val="1400"/>
              <a:buChar char="●"/>
              <a:defRPr sz="2400"/>
            </a:lvl1pPr>
            <a:lvl2pPr indent="-317500" lvl="1" marL="914400" algn="l">
              <a:lnSpc>
                <a:spcPct val="100000"/>
              </a:lnSpc>
              <a:spcBef>
                <a:spcPts val="0"/>
              </a:spcBef>
              <a:spcAft>
                <a:spcPts val="0"/>
              </a:spcAft>
              <a:buSzPts val="1400"/>
              <a:buChar char="●"/>
              <a:defRPr sz="2000"/>
            </a:lvl2pPr>
            <a:lvl3pPr indent="-317500" lvl="2" marL="1371600" algn="l">
              <a:lnSpc>
                <a:spcPct val="100000"/>
              </a:lnSpc>
              <a:spcBef>
                <a:spcPts val="0"/>
              </a:spcBef>
              <a:spcAft>
                <a:spcPts val="0"/>
              </a:spcAft>
              <a:buSzPts val="1400"/>
              <a:buChar char="●"/>
              <a:defRPr sz="1800"/>
            </a:lvl3pPr>
            <a:lvl4pPr indent="-317500" lvl="3" marL="1828800" algn="l">
              <a:lnSpc>
                <a:spcPct val="100000"/>
              </a:lnSpc>
              <a:spcBef>
                <a:spcPts val="0"/>
              </a:spcBef>
              <a:spcAft>
                <a:spcPts val="0"/>
              </a:spcAft>
              <a:buSzPts val="1400"/>
              <a:buChar char="●"/>
              <a:defRPr sz="1600"/>
            </a:lvl4pPr>
            <a:lvl5pPr indent="-317500" lvl="4" marL="2286000" algn="l">
              <a:lnSpc>
                <a:spcPct val="100000"/>
              </a:lnSpc>
              <a:spcBef>
                <a:spcPts val="0"/>
              </a:spcBef>
              <a:spcAft>
                <a:spcPts val="0"/>
              </a:spcAft>
              <a:buSzPts val="1400"/>
              <a:buChar char="●"/>
              <a:defRPr sz="1600"/>
            </a:lvl5pPr>
            <a:lvl6pPr indent="-317500" lvl="5" marL="2743200" algn="l">
              <a:lnSpc>
                <a:spcPct val="100000"/>
              </a:lnSpc>
              <a:spcBef>
                <a:spcPts val="0"/>
              </a:spcBef>
              <a:spcAft>
                <a:spcPts val="0"/>
              </a:spcAft>
              <a:buSzPts val="1400"/>
              <a:buChar char="●"/>
              <a:defRPr sz="1600"/>
            </a:lvl6pPr>
            <a:lvl7pPr indent="-317500" lvl="6" marL="3200400" algn="l">
              <a:lnSpc>
                <a:spcPct val="100000"/>
              </a:lnSpc>
              <a:spcBef>
                <a:spcPts val="0"/>
              </a:spcBef>
              <a:spcAft>
                <a:spcPts val="0"/>
              </a:spcAft>
              <a:buSzPts val="1400"/>
              <a:buChar char="●"/>
              <a:defRPr sz="1600"/>
            </a:lvl7pPr>
            <a:lvl8pPr indent="-317500" lvl="7" marL="3657600" algn="l">
              <a:lnSpc>
                <a:spcPct val="100000"/>
              </a:lnSpc>
              <a:spcBef>
                <a:spcPts val="0"/>
              </a:spcBef>
              <a:spcAft>
                <a:spcPts val="0"/>
              </a:spcAft>
              <a:buSzPts val="1400"/>
              <a:buChar char="●"/>
              <a:defRPr sz="1600"/>
            </a:lvl8pPr>
            <a:lvl9pPr indent="-317500" lvl="8" marL="4114800" algn="l">
              <a:lnSpc>
                <a:spcPct val="100000"/>
              </a:lnSpc>
              <a:spcBef>
                <a:spcPts val="0"/>
              </a:spcBef>
              <a:spcAft>
                <a:spcPts val="0"/>
              </a:spcAft>
              <a:buSzPts val="1400"/>
              <a:buChar char="●"/>
              <a:defRPr sz="1600"/>
            </a:lvl9pPr>
          </a:lstStyle>
          <a:p/>
        </p:txBody>
      </p:sp>
      <p:sp>
        <p:nvSpPr>
          <p:cNvPr id="85" name="Google Shape;85;p78"/>
          <p:cNvSpPr txBox="1"/>
          <p:nvPr>
            <p:ph idx="3" type="body"/>
          </p:nvPr>
        </p:nvSpPr>
        <p:spPr>
          <a:xfrm>
            <a:off x="5032111" y="1535113"/>
            <a:ext cx="4378590" cy="639762"/>
          </a:xfrm>
          <a:prstGeom prst="rect">
            <a:avLst/>
          </a:prstGeom>
          <a:noFill/>
          <a:ln>
            <a:noFill/>
          </a:ln>
        </p:spPr>
        <p:txBody>
          <a:bodyPr anchorCtr="0" anchor="b" bIns="91425" lIns="91425" spcFirstLastPara="1" rIns="91425" wrap="square" tIns="91425">
            <a:noAutofit/>
          </a:bodyPr>
          <a:lstStyle>
            <a:lvl1pPr indent="-228600" lvl="0" marL="457200" algn="l">
              <a:lnSpc>
                <a:spcPct val="100000"/>
              </a:lnSpc>
              <a:spcBef>
                <a:spcPts val="640"/>
              </a:spcBef>
              <a:spcAft>
                <a:spcPts val="0"/>
              </a:spcAft>
              <a:buSzPts val="1400"/>
              <a:buFont typeface="Arial"/>
              <a:buNone/>
              <a:defRPr b="1" sz="2400"/>
            </a:lvl1pPr>
            <a:lvl2pPr indent="-228600" lvl="1" marL="914400" algn="l">
              <a:lnSpc>
                <a:spcPct val="100000"/>
              </a:lnSpc>
              <a:spcBef>
                <a:spcPts val="0"/>
              </a:spcBef>
              <a:spcAft>
                <a:spcPts val="0"/>
              </a:spcAft>
              <a:buSzPts val="1400"/>
              <a:buFont typeface="Arial"/>
              <a:buNone/>
              <a:defRPr b="1" sz="2000"/>
            </a:lvl2pPr>
            <a:lvl3pPr indent="-228600" lvl="2" marL="1371600" algn="l">
              <a:lnSpc>
                <a:spcPct val="100000"/>
              </a:lnSpc>
              <a:spcBef>
                <a:spcPts val="0"/>
              </a:spcBef>
              <a:spcAft>
                <a:spcPts val="0"/>
              </a:spcAft>
              <a:buSzPts val="1400"/>
              <a:buFont typeface="Arial"/>
              <a:buNone/>
              <a:defRPr b="1" sz="1800"/>
            </a:lvl3pPr>
            <a:lvl4pPr indent="-228600" lvl="3" marL="1828800" algn="l">
              <a:lnSpc>
                <a:spcPct val="100000"/>
              </a:lnSpc>
              <a:spcBef>
                <a:spcPts val="0"/>
              </a:spcBef>
              <a:spcAft>
                <a:spcPts val="0"/>
              </a:spcAft>
              <a:buSzPts val="1400"/>
              <a:buFont typeface="Arial"/>
              <a:buNone/>
              <a:defRPr b="1" sz="1600"/>
            </a:lvl4pPr>
            <a:lvl5pPr indent="-228600" lvl="4" marL="2286000" algn="l">
              <a:lnSpc>
                <a:spcPct val="100000"/>
              </a:lnSpc>
              <a:spcBef>
                <a:spcPts val="0"/>
              </a:spcBef>
              <a:spcAft>
                <a:spcPts val="0"/>
              </a:spcAft>
              <a:buSzPts val="1400"/>
              <a:buFont typeface="Arial"/>
              <a:buNone/>
              <a:defRPr b="1" sz="1600"/>
            </a:lvl5pPr>
            <a:lvl6pPr indent="-228600" lvl="5" marL="2743200" algn="l">
              <a:lnSpc>
                <a:spcPct val="100000"/>
              </a:lnSpc>
              <a:spcBef>
                <a:spcPts val="0"/>
              </a:spcBef>
              <a:spcAft>
                <a:spcPts val="0"/>
              </a:spcAft>
              <a:buSzPts val="1400"/>
              <a:buFont typeface="Arial"/>
              <a:buNone/>
              <a:defRPr b="1" sz="1600"/>
            </a:lvl6pPr>
            <a:lvl7pPr indent="-228600" lvl="6" marL="3200400" algn="l">
              <a:lnSpc>
                <a:spcPct val="100000"/>
              </a:lnSpc>
              <a:spcBef>
                <a:spcPts val="0"/>
              </a:spcBef>
              <a:spcAft>
                <a:spcPts val="0"/>
              </a:spcAft>
              <a:buSzPts val="1400"/>
              <a:buFont typeface="Arial"/>
              <a:buNone/>
              <a:defRPr b="1" sz="1600"/>
            </a:lvl7pPr>
            <a:lvl8pPr indent="-228600" lvl="7" marL="3657600" algn="l">
              <a:lnSpc>
                <a:spcPct val="100000"/>
              </a:lnSpc>
              <a:spcBef>
                <a:spcPts val="0"/>
              </a:spcBef>
              <a:spcAft>
                <a:spcPts val="0"/>
              </a:spcAft>
              <a:buSzPts val="1400"/>
              <a:buFont typeface="Arial"/>
              <a:buNone/>
              <a:defRPr b="1" sz="1600"/>
            </a:lvl8pPr>
            <a:lvl9pPr indent="-228600" lvl="8" marL="4114800" algn="l">
              <a:lnSpc>
                <a:spcPct val="100000"/>
              </a:lnSpc>
              <a:spcBef>
                <a:spcPts val="0"/>
              </a:spcBef>
              <a:spcAft>
                <a:spcPts val="0"/>
              </a:spcAft>
              <a:buSzPts val="1400"/>
              <a:buFont typeface="Arial"/>
              <a:buNone/>
              <a:defRPr b="1" sz="1600"/>
            </a:lvl9pPr>
          </a:lstStyle>
          <a:p/>
        </p:txBody>
      </p:sp>
      <p:sp>
        <p:nvSpPr>
          <p:cNvPr id="86" name="Google Shape;86;p78"/>
          <p:cNvSpPr txBox="1"/>
          <p:nvPr>
            <p:ph idx="4" type="body"/>
          </p:nvPr>
        </p:nvSpPr>
        <p:spPr>
          <a:xfrm>
            <a:off x="5032111" y="2174875"/>
            <a:ext cx="4378590" cy="3951288"/>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SzPts val="1400"/>
              <a:buChar char="●"/>
              <a:defRPr sz="2400"/>
            </a:lvl1pPr>
            <a:lvl2pPr indent="-317500" lvl="1" marL="914400" algn="l">
              <a:lnSpc>
                <a:spcPct val="100000"/>
              </a:lnSpc>
              <a:spcBef>
                <a:spcPts val="0"/>
              </a:spcBef>
              <a:spcAft>
                <a:spcPts val="0"/>
              </a:spcAft>
              <a:buSzPts val="1400"/>
              <a:buChar char="●"/>
              <a:defRPr sz="2000"/>
            </a:lvl2pPr>
            <a:lvl3pPr indent="-317500" lvl="2" marL="1371600" algn="l">
              <a:lnSpc>
                <a:spcPct val="100000"/>
              </a:lnSpc>
              <a:spcBef>
                <a:spcPts val="0"/>
              </a:spcBef>
              <a:spcAft>
                <a:spcPts val="0"/>
              </a:spcAft>
              <a:buSzPts val="1400"/>
              <a:buChar char="●"/>
              <a:defRPr sz="1800"/>
            </a:lvl3pPr>
            <a:lvl4pPr indent="-317500" lvl="3" marL="1828800" algn="l">
              <a:lnSpc>
                <a:spcPct val="100000"/>
              </a:lnSpc>
              <a:spcBef>
                <a:spcPts val="0"/>
              </a:spcBef>
              <a:spcAft>
                <a:spcPts val="0"/>
              </a:spcAft>
              <a:buSzPts val="1400"/>
              <a:buChar char="●"/>
              <a:defRPr sz="1600"/>
            </a:lvl4pPr>
            <a:lvl5pPr indent="-317500" lvl="4" marL="2286000" algn="l">
              <a:lnSpc>
                <a:spcPct val="100000"/>
              </a:lnSpc>
              <a:spcBef>
                <a:spcPts val="0"/>
              </a:spcBef>
              <a:spcAft>
                <a:spcPts val="0"/>
              </a:spcAft>
              <a:buSzPts val="1400"/>
              <a:buChar char="●"/>
              <a:defRPr sz="1600"/>
            </a:lvl5pPr>
            <a:lvl6pPr indent="-317500" lvl="5" marL="2743200" algn="l">
              <a:lnSpc>
                <a:spcPct val="100000"/>
              </a:lnSpc>
              <a:spcBef>
                <a:spcPts val="0"/>
              </a:spcBef>
              <a:spcAft>
                <a:spcPts val="0"/>
              </a:spcAft>
              <a:buSzPts val="1400"/>
              <a:buChar char="●"/>
              <a:defRPr sz="1600"/>
            </a:lvl6pPr>
            <a:lvl7pPr indent="-317500" lvl="6" marL="3200400" algn="l">
              <a:lnSpc>
                <a:spcPct val="100000"/>
              </a:lnSpc>
              <a:spcBef>
                <a:spcPts val="0"/>
              </a:spcBef>
              <a:spcAft>
                <a:spcPts val="0"/>
              </a:spcAft>
              <a:buSzPts val="1400"/>
              <a:buChar char="●"/>
              <a:defRPr sz="1600"/>
            </a:lvl7pPr>
            <a:lvl8pPr indent="-317500" lvl="7" marL="3657600" algn="l">
              <a:lnSpc>
                <a:spcPct val="100000"/>
              </a:lnSpc>
              <a:spcBef>
                <a:spcPts val="0"/>
              </a:spcBef>
              <a:spcAft>
                <a:spcPts val="0"/>
              </a:spcAft>
              <a:buSzPts val="1400"/>
              <a:buChar char="●"/>
              <a:defRPr sz="1600"/>
            </a:lvl8pPr>
            <a:lvl9pPr indent="-317500" lvl="8" marL="4114800" algn="l">
              <a:lnSpc>
                <a:spcPct val="100000"/>
              </a:lnSpc>
              <a:spcBef>
                <a:spcPts val="0"/>
              </a:spcBef>
              <a:spcAft>
                <a:spcPts val="0"/>
              </a:spcAft>
              <a:buSzPts val="1400"/>
              <a:buChar char="●"/>
              <a:defRPr sz="16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87" name="Shape 87"/>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BJECT" type="obj">
  <p:cSld name="OBJECT">
    <p:spTree>
      <p:nvGrpSpPr>
        <p:cNvPr id="88" name="Shape 88"/>
        <p:cNvGrpSpPr/>
        <p:nvPr/>
      </p:nvGrpSpPr>
      <p:grpSpPr>
        <a:xfrm>
          <a:off x="0" y="0"/>
          <a:ext cx="0" cy="0"/>
          <a:chOff x="0" y="0"/>
          <a:chExt cx="0" cy="0"/>
        </a:xfrm>
      </p:grpSpPr>
      <p:sp>
        <p:nvSpPr>
          <p:cNvPr id="89" name="Google Shape;89;p80"/>
          <p:cNvSpPr txBox="1"/>
          <p:nvPr>
            <p:ph type="title"/>
          </p:nvPr>
        </p:nvSpPr>
        <p:spPr>
          <a:xfrm>
            <a:off x="742950" y="533400"/>
            <a:ext cx="8420100" cy="1066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
        <p:nvSpPr>
          <p:cNvPr id="90" name="Google Shape;90;p80"/>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Clr>
                <a:srgbClr val="EEDCD6"/>
              </a:buClr>
              <a:buSzPts val="1400"/>
              <a:buFont typeface="Arial"/>
              <a:buChar char="●"/>
              <a:defRPr sz="3200">
                <a:solidFill>
                  <a:srgbClr val="EEDCD6"/>
                </a:solidFill>
                <a:latin typeface="Arial"/>
                <a:ea typeface="Arial"/>
                <a:cs typeface="Arial"/>
                <a:sym typeface="Arial"/>
              </a:defRPr>
            </a:lvl1pPr>
            <a:lvl2pPr indent="-317500" lvl="1" marL="914400" algn="l">
              <a:lnSpc>
                <a:spcPct val="100000"/>
              </a:lnSpc>
              <a:spcBef>
                <a:spcPts val="0"/>
              </a:spcBef>
              <a:spcAft>
                <a:spcPts val="0"/>
              </a:spcAft>
              <a:buClr>
                <a:srgbClr val="EEDCD6"/>
              </a:buClr>
              <a:buSzPts val="1400"/>
              <a:buFont typeface="Arial"/>
              <a:buChar char="●"/>
              <a:defRPr sz="2800">
                <a:solidFill>
                  <a:srgbClr val="EEDCD6"/>
                </a:solidFill>
                <a:latin typeface="Arial"/>
                <a:ea typeface="Arial"/>
                <a:cs typeface="Arial"/>
                <a:sym typeface="Arial"/>
              </a:defRPr>
            </a:lvl2pPr>
            <a:lvl3pPr indent="-317500" lvl="2" marL="1371600" algn="l">
              <a:lnSpc>
                <a:spcPct val="100000"/>
              </a:lnSpc>
              <a:spcBef>
                <a:spcPts val="0"/>
              </a:spcBef>
              <a:spcAft>
                <a:spcPts val="0"/>
              </a:spcAft>
              <a:buClr>
                <a:srgbClr val="EEDCD6"/>
              </a:buClr>
              <a:buSzPts val="1400"/>
              <a:buFont typeface="Arial"/>
              <a:buChar char="●"/>
              <a:defRPr sz="2400">
                <a:solidFill>
                  <a:srgbClr val="EEDCD6"/>
                </a:solidFill>
                <a:latin typeface="Arial"/>
                <a:ea typeface="Arial"/>
                <a:cs typeface="Arial"/>
                <a:sym typeface="Arial"/>
              </a:defRPr>
            </a:lvl3pPr>
            <a:lvl4pPr indent="-317500" lvl="3" marL="1828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4pPr>
            <a:lvl5pPr indent="-317500" lvl="4" marL="22860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5pPr>
            <a:lvl6pPr indent="-317500" lvl="5" marL="27432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6pPr>
            <a:lvl7pPr indent="-317500" lvl="6" marL="32004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7pPr>
            <a:lvl8pPr indent="-317500" lvl="7" marL="36576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8pPr>
            <a:lvl9pPr indent="-317500" lvl="8" marL="4114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ext and Clip Art" type="txAndClipArt">
  <p:cSld name="TEXT_AND_CLIPART">
    <p:spTree>
      <p:nvGrpSpPr>
        <p:cNvPr id="17" name="Shape 17"/>
        <p:cNvGrpSpPr/>
        <p:nvPr/>
      </p:nvGrpSpPr>
      <p:grpSpPr>
        <a:xfrm>
          <a:off x="0" y="0"/>
          <a:ext cx="0" cy="0"/>
          <a:chOff x="0" y="0"/>
          <a:chExt cx="0" cy="0"/>
        </a:xfrm>
      </p:grpSpPr>
      <p:sp>
        <p:nvSpPr>
          <p:cNvPr id="18" name="Google Shape;18;p88"/>
          <p:cNvSpPr txBox="1"/>
          <p:nvPr>
            <p:ph type="title"/>
          </p:nvPr>
        </p:nvSpPr>
        <p:spPr>
          <a:xfrm>
            <a:off x="742950" y="609600"/>
            <a:ext cx="8420100" cy="11430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19" name="Google Shape;19;p88"/>
          <p:cNvSpPr txBox="1"/>
          <p:nvPr>
            <p:ph idx="1" type="body"/>
          </p:nvPr>
        </p:nvSpPr>
        <p:spPr>
          <a:xfrm>
            <a:off x="742950" y="1981200"/>
            <a:ext cx="4127500" cy="41148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Clr>
                <a:srgbClr val="6FB7D7"/>
              </a:buClr>
              <a:buSzPts val="1400"/>
              <a:buChar char="●"/>
              <a:defRPr/>
            </a:lvl1pPr>
            <a:lvl2pPr indent="-317500" lvl="1" marL="914400" algn="l">
              <a:lnSpc>
                <a:spcPct val="100000"/>
              </a:lnSpc>
              <a:spcBef>
                <a:spcPts val="600"/>
              </a:spcBef>
              <a:spcAft>
                <a:spcPts val="0"/>
              </a:spcAft>
              <a:buClr>
                <a:srgbClr val="215D77"/>
              </a:buClr>
              <a:buSzPts val="1400"/>
              <a:buChar char="●"/>
              <a:defRPr/>
            </a:lvl2pPr>
            <a:lvl3pPr indent="-317500" lvl="2" marL="1371600" algn="l">
              <a:lnSpc>
                <a:spcPct val="100000"/>
              </a:lnSpc>
              <a:spcBef>
                <a:spcPts val="600"/>
              </a:spcBef>
              <a:spcAft>
                <a:spcPts val="0"/>
              </a:spcAft>
              <a:buClr>
                <a:srgbClr val="6FB7D7"/>
              </a:buClr>
              <a:buSzPts val="1400"/>
              <a:buChar char="●"/>
              <a:defRPr/>
            </a:lvl3pPr>
            <a:lvl4pPr indent="-317500" lvl="3" marL="1828800" algn="l">
              <a:lnSpc>
                <a:spcPct val="100000"/>
              </a:lnSpc>
              <a:spcBef>
                <a:spcPts val="600"/>
              </a:spcBef>
              <a:spcAft>
                <a:spcPts val="0"/>
              </a:spcAft>
              <a:buClr>
                <a:srgbClr val="215D77"/>
              </a:buClr>
              <a:buSzPts val="1400"/>
              <a:buChar char="●"/>
              <a:defRPr/>
            </a:lvl4pPr>
            <a:lvl5pPr indent="-317500" lvl="4" marL="2286000" algn="l">
              <a:lnSpc>
                <a:spcPct val="100000"/>
              </a:lnSpc>
              <a:spcBef>
                <a:spcPts val="600"/>
              </a:spcBef>
              <a:spcAft>
                <a:spcPts val="0"/>
              </a:spcAft>
              <a:buClr>
                <a:srgbClr val="6FB7D7"/>
              </a:buClr>
              <a:buSzPts val="1400"/>
              <a:buChar char="●"/>
              <a:defRPr/>
            </a:lvl5pPr>
            <a:lvl6pPr indent="-317500" lvl="5" marL="2743200" algn="l">
              <a:lnSpc>
                <a:spcPct val="100000"/>
              </a:lnSpc>
              <a:spcBef>
                <a:spcPts val="360"/>
              </a:spcBef>
              <a:spcAft>
                <a:spcPts val="0"/>
              </a:spcAft>
              <a:buClr>
                <a:schemeClr val="accent2"/>
              </a:buClr>
              <a:buSzPts val="1400"/>
              <a:buChar char="●"/>
              <a:defRPr/>
            </a:lvl6pPr>
            <a:lvl7pPr indent="-317500" lvl="6" marL="3200400" algn="l">
              <a:lnSpc>
                <a:spcPct val="100000"/>
              </a:lnSpc>
              <a:spcBef>
                <a:spcPts val="360"/>
              </a:spcBef>
              <a:spcAft>
                <a:spcPts val="0"/>
              </a:spcAft>
              <a:buClr>
                <a:srgbClr val="6DB7D7"/>
              </a:buClr>
              <a:buSzPts val="1400"/>
              <a:buChar char="●"/>
              <a:defRPr/>
            </a:lvl7pPr>
            <a:lvl8pPr indent="-317500" lvl="7" marL="3657600" algn="l">
              <a:lnSpc>
                <a:spcPct val="100000"/>
              </a:lnSpc>
              <a:spcBef>
                <a:spcPts val="360"/>
              </a:spcBef>
              <a:spcAft>
                <a:spcPts val="0"/>
              </a:spcAft>
              <a:buClr>
                <a:schemeClr val="accent2"/>
              </a:buClr>
              <a:buSzPts val="1400"/>
              <a:buChar char="●"/>
              <a:defRPr/>
            </a:lvl8pPr>
            <a:lvl9pPr indent="-317500" lvl="8" marL="4114800" algn="l">
              <a:lnSpc>
                <a:spcPct val="100000"/>
              </a:lnSpc>
              <a:spcBef>
                <a:spcPts val="360"/>
              </a:spcBef>
              <a:spcAft>
                <a:spcPts val="0"/>
              </a:spcAft>
              <a:buClr>
                <a:srgbClr val="6DB7D7"/>
              </a:buClr>
              <a:buSzPts val="1400"/>
              <a:buChar char="●"/>
              <a:defRPr/>
            </a:lvl9pPr>
          </a:lstStyle>
          <a:p/>
        </p:txBody>
      </p:sp>
      <p:sp>
        <p:nvSpPr>
          <p:cNvPr id="20" name="Google Shape;20;p88"/>
          <p:cNvSpPr/>
          <p:nvPr>
            <p:ph idx="2" type="clipArt"/>
          </p:nvPr>
        </p:nvSpPr>
        <p:spPr>
          <a:xfrm>
            <a:off x="5035550" y="1981200"/>
            <a:ext cx="4127500" cy="4114800"/>
          </a:xfrm>
          <a:prstGeom prst="rect">
            <a:avLst/>
          </a:prstGeom>
          <a:no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ABLE" type="tbl">
  <p:cSld name="TABLE">
    <p:spTree>
      <p:nvGrpSpPr>
        <p:cNvPr id="91" name="Shape 91"/>
        <p:cNvGrpSpPr/>
        <p:nvPr/>
      </p:nvGrpSpPr>
      <p:grpSpPr>
        <a:xfrm>
          <a:off x="0" y="0"/>
          <a:ext cx="0" cy="0"/>
          <a:chOff x="0" y="0"/>
          <a:chExt cx="0" cy="0"/>
        </a:xfrm>
      </p:grpSpPr>
      <p:sp>
        <p:nvSpPr>
          <p:cNvPr id="92" name="Google Shape;92;p81"/>
          <p:cNvSpPr txBox="1"/>
          <p:nvPr>
            <p:ph type="title"/>
          </p:nvPr>
        </p:nvSpPr>
        <p:spPr>
          <a:xfrm>
            <a:off x="742950" y="533400"/>
            <a:ext cx="8420100" cy="1066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_TITLE_AND_VERTICAL_TEXT" type="vertTitleAndTx">
  <p:cSld name="VERTICAL_TITLE_AND_VERTICAL_TEXT">
    <p:spTree>
      <p:nvGrpSpPr>
        <p:cNvPr id="93" name="Shape 93"/>
        <p:cNvGrpSpPr/>
        <p:nvPr/>
      </p:nvGrpSpPr>
      <p:grpSpPr>
        <a:xfrm>
          <a:off x="0" y="0"/>
          <a:ext cx="0" cy="0"/>
          <a:chOff x="0" y="0"/>
          <a:chExt cx="0" cy="0"/>
        </a:xfrm>
      </p:grpSpPr>
      <p:sp>
        <p:nvSpPr>
          <p:cNvPr id="94" name="Google Shape;94;p82"/>
          <p:cNvSpPr txBox="1"/>
          <p:nvPr>
            <p:ph type="title"/>
          </p:nvPr>
        </p:nvSpPr>
        <p:spPr>
          <a:xfrm rot="5400000">
            <a:off x="5329237" y="2262188"/>
            <a:ext cx="5562600" cy="2105025"/>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
        <p:nvSpPr>
          <p:cNvPr id="95" name="Google Shape;95;p82"/>
          <p:cNvSpPr txBox="1"/>
          <p:nvPr>
            <p:ph idx="1" type="body"/>
          </p:nvPr>
        </p:nvSpPr>
        <p:spPr>
          <a:xfrm rot="5400000">
            <a:off x="1036638" y="239713"/>
            <a:ext cx="5562600" cy="6149975"/>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Clr>
                <a:srgbClr val="EEDCD6"/>
              </a:buClr>
              <a:buSzPts val="1400"/>
              <a:buFont typeface="Arial"/>
              <a:buChar char="●"/>
              <a:defRPr sz="3200">
                <a:solidFill>
                  <a:srgbClr val="EEDCD6"/>
                </a:solidFill>
                <a:latin typeface="Arial"/>
                <a:ea typeface="Arial"/>
                <a:cs typeface="Arial"/>
                <a:sym typeface="Arial"/>
              </a:defRPr>
            </a:lvl1pPr>
            <a:lvl2pPr indent="-317500" lvl="1" marL="914400" algn="l">
              <a:lnSpc>
                <a:spcPct val="100000"/>
              </a:lnSpc>
              <a:spcBef>
                <a:spcPts val="0"/>
              </a:spcBef>
              <a:spcAft>
                <a:spcPts val="0"/>
              </a:spcAft>
              <a:buClr>
                <a:srgbClr val="EEDCD6"/>
              </a:buClr>
              <a:buSzPts val="1400"/>
              <a:buFont typeface="Arial"/>
              <a:buChar char="●"/>
              <a:defRPr sz="2800">
                <a:solidFill>
                  <a:srgbClr val="EEDCD6"/>
                </a:solidFill>
                <a:latin typeface="Arial"/>
                <a:ea typeface="Arial"/>
                <a:cs typeface="Arial"/>
                <a:sym typeface="Arial"/>
              </a:defRPr>
            </a:lvl2pPr>
            <a:lvl3pPr indent="-317500" lvl="2" marL="1371600" algn="l">
              <a:lnSpc>
                <a:spcPct val="100000"/>
              </a:lnSpc>
              <a:spcBef>
                <a:spcPts val="0"/>
              </a:spcBef>
              <a:spcAft>
                <a:spcPts val="0"/>
              </a:spcAft>
              <a:buClr>
                <a:srgbClr val="EEDCD6"/>
              </a:buClr>
              <a:buSzPts val="1400"/>
              <a:buFont typeface="Arial"/>
              <a:buChar char="●"/>
              <a:defRPr sz="2400">
                <a:solidFill>
                  <a:srgbClr val="EEDCD6"/>
                </a:solidFill>
                <a:latin typeface="Arial"/>
                <a:ea typeface="Arial"/>
                <a:cs typeface="Arial"/>
                <a:sym typeface="Arial"/>
              </a:defRPr>
            </a:lvl3pPr>
            <a:lvl4pPr indent="-317500" lvl="3" marL="1828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4pPr>
            <a:lvl5pPr indent="-317500" lvl="4" marL="22860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5pPr>
            <a:lvl6pPr indent="-317500" lvl="5" marL="27432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6pPr>
            <a:lvl7pPr indent="-317500" lvl="6" marL="32004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7pPr>
            <a:lvl8pPr indent="-317500" lvl="7" marL="36576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8pPr>
            <a:lvl9pPr indent="-317500" lvl="8" marL="4114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_TEXT" type="vertTx">
  <p:cSld name="VERTICAL_TEXT">
    <p:spTree>
      <p:nvGrpSpPr>
        <p:cNvPr id="96" name="Shape 96"/>
        <p:cNvGrpSpPr/>
        <p:nvPr/>
      </p:nvGrpSpPr>
      <p:grpSpPr>
        <a:xfrm>
          <a:off x="0" y="0"/>
          <a:ext cx="0" cy="0"/>
          <a:chOff x="0" y="0"/>
          <a:chExt cx="0" cy="0"/>
        </a:xfrm>
      </p:grpSpPr>
      <p:sp>
        <p:nvSpPr>
          <p:cNvPr id="97" name="Google Shape;97;p83"/>
          <p:cNvSpPr txBox="1"/>
          <p:nvPr>
            <p:ph type="title"/>
          </p:nvPr>
        </p:nvSpPr>
        <p:spPr>
          <a:xfrm>
            <a:off x="742950" y="533400"/>
            <a:ext cx="8420100" cy="1066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
        <p:nvSpPr>
          <p:cNvPr id="98" name="Google Shape;98;p83"/>
          <p:cNvSpPr txBox="1"/>
          <p:nvPr>
            <p:ph idx="1" type="body"/>
          </p:nvPr>
        </p:nvSpPr>
        <p:spPr>
          <a:xfrm rot="5400000">
            <a:off x="3162300" y="95250"/>
            <a:ext cx="3581400" cy="84201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Clr>
                <a:srgbClr val="EEDCD6"/>
              </a:buClr>
              <a:buSzPts val="1400"/>
              <a:buFont typeface="Arial"/>
              <a:buChar char="●"/>
              <a:defRPr sz="3200">
                <a:solidFill>
                  <a:srgbClr val="EEDCD6"/>
                </a:solidFill>
                <a:latin typeface="Arial"/>
                <a:ea typeface="Arial"/>
                <a:cs typeface="Arial"/>
                <a:sym typeface="Arial"/>
              </a:defRPr>
            </a:lvl1pPr>
            <a:lvl2pPr indent="-317500" lvl="1" marL="914400" algn="l">
              <a:lnSpc>
                <a:spcPct val="100000"/>
              </a:lnSpc>
              <a:spcBef>
                <a:spcPts val="0"/>
              </a:spcBef>
              <a:spcAft>
                <a:spcPts val="0"/>
              </a:spcAft>
              <a:buClr>
                <a:srgbClr val="EEDCD6"/>
              </a:buClr>
              <a:buSzPts val="1400"/>
              <a:buFont typeface="Arial"/>
              <a:buChar char="●"/>
              <a:defRPr sz="2800">
                <a:solidFill>
                  <a:srgbClr val="EEDCD6"/>
                </a:solidFill>
                <a:latin typeface="Arial"/>
                <a:ea typeface="Arial"/>
                <a:cs typeface="Arial"/>
                <a:sym typeface="Arial"/>
              </a:defRPr>
            </a:lvl2pPr>
            <a:lvl3pPr indent="-317500" lvl="2" marL="1371600" algn="l">
              <a:lnSpc>
                <a:spcPct val="100000"/>
              </a:lnSpc>
              <a:spcBef>
                <a:spcPts val="0"/>
              </a:spcBef>
              <a:spcAft>
                <a:spcPts val="0"/>
              </a:spcAft>
              <a:buClr>
                <a:srgbClr val="EEDCD6"/>
              </a:buClr>
              <a:buSzPts val="1400"/>
              <a:buFont typeface="Arial"/>
              <a:buChar char="●"/>
              <a:defRPr sz="2400">
                <a:solidFill>
                  <a:srgbClr val="EEDCD6"/>
                </a:solidFill>
                <a:latin typeface="Arial"/>
                <a:ea typeface="Arial"/>
                <a:cs typeface="Arial"/>
                <a:sym typeface="Arial"/>
              </a:defRPr>
            </a:lvl3pPr>
            <a:lvl4pPr indent="-317500" lvl="3" marL="1828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4pPr>
            <a:lvl5pPr indent="-317500" lvl="4" marL="22860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5pPr>
            <a:lvl6pPr indent="-317500" lvl="5" marL="27432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6pPr>
            <a:lvl7pPr indent="-317500" lvl="6" marL="32004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7pPr>
            <a:lvl8pPr indent="-317500" lvl="7" marL="36576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8pPr>
            <a:lvl9pPr indent="-317500" lvl="8" marL="4114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_WITH_CAPTION_TEXT" type="picTx">
  <p:cSld name="PICTURE_WITH_CAPTION_TEXT">
    <p:spTree>
      <p:nvGrpSpPr>
        <p:cNvPr id="99" name="Shape 99"/>
        <p:cNvGrpSpPr/>
        <p:nvPr/>
      </p:nvGrpSpPr>
      <p:grpSpPr>
        <a:xfrm>
          <a:off x="0" y="0"/>
          <a:ext cx="0" cy="0"/>
          <a:chOff x="0" y="0"/>
          <a:chExt cx="0" cy="0"/>
        </a:xfrm>
      </p:grpSpPr>
      <p:sp>
        <p:nvSpPr>
          <p:cNvPr id="100" name="Google Shape;100;p84"/>
          <p:cNvSpPr txBox="1"/>
          <p:nvPr>
            <p:ph type="title"/>
          </p:nvPr>
        </p:nvSpPr>
        <p:spPr>
          <a:xfrm>
            <a:off x="1941645" y="4800600"/>
            <a:ext cx="5943600" cy="566738"/>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400"/>
              <a:buChar char="●"/>
              <a:defRPr b="1" sz="2000"/>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101" name="Google Shape;101;p84"/>
          <p:cNvSpPr/>
          <p:nvPr>
            <p:ph idx="2" type="pic"/>
          </p:nvPr>
        </p:nvSpPr>
        <p:spPr>
          <a:xfrm>
            <a:off x="1941645" y="612775"/>
            <a:ext cx="5943600" cy="4114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102" name="Google Shape;102;p84"/>
          <p:cNvSpPr txBox="1"/>
          <p:nvPr>
            <p:ph idx="1" type="body"/>
          </p:nvPr>
        </p:nvSpPr>
        <p:spPr>
          <a:xfrm>
            <a:off x="1941645" y="5367338"/>
            <a:ext cx="5943600" cy="804862"/>
          </a:xfrm>
          <a:prstGeom prst="rect">
            <a:avLst/>
          </a:prstGeom>
          <a:noFill/>
          <a:ln>
            <a:noFill/>
          </a:ln>
        </p:spPr>
        <p:txBody>
          <a:bodyPr anchorCtr="0" anchor="t" bIns="91425" lIns="91425" spcFirstLastPara="1" rIns="91425" wrap="square" tIns="91425">
            <a:noAutofit/>
          </a:bodyPr>
          <a:lstStyle>
            <a:lvl1pPr indent="-228600" lvl="0" marL="457200" algn="l">
              <a:lnSpc>
                <a:spcPct val="100000"/>
              </a:lnSpc>
              <a:spcBef>
                <a:spcPts val="640"/>
              </a:spcBef>
              <a:spcAft>
                <a:spcPts val="0"/>
              </a:spcAft>
              <a:buSzPts val="1400"/>
              <a:buFont typeface="Arial"/>
              <a:buNone/>
              <a:defRPr sz="1400"/>
            </a:lvl1pPr>
            <a:lvl2pPr indent="-228600" lvl="1" marL="914400" algn="l">
              <a:lnSpc>
                <a:spcPct val="100000"/>
              </a:lnSpc>
              <a:spcBef>
                <a:spcPts val="0"/>
              </a:spcBef>
              <a:spcAft>
                <a:spcPts val="0"/>
              </a:spcAft>
              <a:buSzPts val="1400"/>
              <a:buFont typeface="Arial"/>
              <a:buNone/>
              <a:defRPr sz="1200"/>
            </a:lvl2pPr>
            <a:lvl3pPr indent="-228600" lvl="2" marL="1371600" algn="l">
              <a:lnSpc>
                <a:spcPct val="100000"/>
              </a:lnSpc>
              <a:spcBef>
                <a:spcPts val="0"/>
              </a:spcBef>
              <a:spcAft>
                <a:spcPts val="0"/>
              </a:spcAft>
              <a:buSzPts val="1400"/>
              <a:buFont typeface="Arial"/>
              <a:buNone/>
              <a:defRPr sz="1000"/>
            </a:lvl3pPr>
            <a:lvl4pPr indent="-228600" lvl="3" marL="1828800" algn="l">
              <a:lnSpc>
                <a:spcPct val="100000"/>
              </a:lnSpc>
              <a:spcBef>
                <a:spcPts val="0"/>
              </a:spcBef>
              <a:spcAft>
                <a:spcPts val="0"/>
              </a:spcAft>
              <a:buSzPts val="1400"/>
              <a:buFont typeface="Arial"/>
              <a:buNone/>
              <a:defRPr sz="900"/>
            </a:lvl4pPr>
            <a:lvl5pPr indent="-228600" lvl="4" marL="2286000" algn="l">
              <a:lnSpc>
                <a:spcPct val="100000"/>
              </a:lnSpc>
              <a:spcBef>
                <a:spcPts val="0"/>
              </a:spcBef>
              <a:spcAft>
                <a:spcPts val="0"/>
              </a:spcAft>
              <a:buSzPts val="1400"/>
              <a:buFont typeface="Arial"/>
              <a:buNone/>
              <a:defRPr sz="900"/>
            </a:lvl5pPr>
            <a:lvl6pPr indent="-228600" lvl="5" marL="2743200" algn="l">
              <a:lnSpc>
                <a:spcPct val="100000"/>
              </a:lnSpc>
              <a:spcBef>
                <a:spcPts val="0"/>
              </a:spcBef>
              <a:spcAft>
                <a:spcPts val="0"/>
              </a:spcAft>
              <a:buSzPts val="1400"/>
              <a:buFont typeface="Arial"/>
              <a:buNone/>
              <a:defRPr sz="900"/>
            </a:lvl6pPr>
            <a:lvl7pPr indent="-228600" lvl="6" marL="3200400" algn="l">
              <a:lnSpc>
                <a:spcPct val="100000"/>
              </a:lnSpc>
              <a:spcBef>
                <a:spcPts val="0"/>
              </a:spcBef>
              <a:spcAft>
                <a:spcPts val="0"/>
              </a:spcAft>
              <a:buSzPts val="1400"/>
              <a:buFont typeface="Arial"/>
              <a:buNone/>
              <a:defRPr sz="900"/>
            </a:lvl7pPr>
            <a:lvl8pPr indent="-228600" lvl="7" marL="3657600" algn="l">
              <a:lnSpc>
                <a:spcPct val="100000"/>
              </a:lnSpc>
              <a:spcBef>
                <a:spcPts val="0"/>
              </a:spcBef>
              <a:spcAft>
                <a:spcPts val="0"/>
              </a:spcAft>
              <a:buSzPts val="1400"/>
              <a:buFont typeface="Arial"/>
              <a:buNone/>
              <a:defRPr sz="900"/>
            </a:lvl8pPr>
            <a:lvl9pPr indent="-228600" lvl="8" marL="4114800" algn="l">
              <a:lnSpc>
                <a:spcPct val="100000"/>
              </a:lnSpc>
              <a:spcBef>
                <a:spcPts val="0"/>
              </a:spcBef>
              <a:spcAft>
                <a:spcPts val="0"/>
              </a:spcAft>
              <a:buSzPts val="1400"/>
              <a:buFont typeface="Arial"/>
              <a:buNone/>
              <a:defRPr sz="9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BJECT_WITH_CAPTION_TEXT" type="objTx">
  <p:cSld name="OBJECT_WITH_CAPTION_TEXT">
    <p:spTree>
      <p:nvGrpSpPr>
        <p:cNvPr id="103" name="Shape 103"/>
        <p:cNvGrpSpPr/>
        <p:nvPr/>
      </p:nvGrpSpPr>
      <p:grpSpPr>
        <a:xfrm>
          <a:off x="0" y="0"/>
          <a:ext cx="0" cy="0"/>
          <a:chOff x="0" y="0"/>
          <a:chExt cx="0" cy="0"/>
        </a:xfrm>
      </p:grpSpPr>
      <p:sp>
        <p:nvSpPr>
          <p:cNvPr id="104" name="Google Shape;104;p85"/>
          <p:cNvSpPr txBox="1"/>
          <p:nvPr>
            <p:ph type="title"/>
          </p:nvPr>
        </p:nvSpPr>
        <p:spPr>
          <a:xfrm>
            <a:off x="495300" y="273050"/>
            <a:ext cx="3259006" cy="116205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400"/>
              <a:buChar char="●"/>
              <a:defRPr b="1" sz="2000"/>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105" name="Google Shape;105;p85"/>
          <p:cNvSpPr txBox="1"/>
          <p:nvPr>
            <p:ph idx="1" type="body"/>
          </p:nvPr>
        </p:nvSpPr>
        <p:spPr>
          <a:xfrm>
            <a:off x="3872971" y="273051"/>
            <a:ext cx="5537729" cy="5853113"/>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SzPts val="1400"/>
              <a:buChar char="●"/>
              <a:defRPr sz="3200"/>
            </a:lvl1pPr>
            <a:lvl2pPr indent="-317500" lvl="1" marL="914400" algn="l">
              <a:lnSpc>
                <a:spcPct val="100000"/>
              </a:lnSpc>
              <a:spcBef>
                <a:spcPts val="0"/>
              </a:spcBef>
              <a:spcAft>
                <a:spcPts val="0"/>
              </a:spcAft>
              <a:buSzPts val="1400"/>
              <a:buChar char="●"/>
              <a:defRPr sz="2800"/>
            </a:lvl2pPr>
            <a:lvl3pPr indent="-317500" lvl="2" marL="1371600" algn="l">
              <a:lnSpc>
                <a:spcPct val="100000"/>
              </a:lnSpc>
              <a:spcBef>
                <a:spcPts val="0"/>
              </a:spcBef>
              <a:spcAft>
                <a:spcPts val="0"/>
              </a:spcAft>
              <a:buSzPts val="1400"/>
              <a:buChar char="●"/>
              <a:defRPr sz="2400"/>
            </a:lvl3pPr>
            <a:lvl4pPr indent="-317500" lvl="3" marL="1828800" algn="l">
              <a:lnSpc>
                <a:spcPct val="100000"/>
              </a:lnSpc>
              <a:spcBef>
                <a:spcPts val="0"/>
              </a:spcBef>
              <a:spcAft>
                <a:spcPts val="0"/>
              </a:spcAft>
              <a:buSzPts val="1400"/>
              <a:buChar char="●"/>
              <a:defRPr sz="2000"/>
            </a:lvl4pPr>
            <a:lvl5pPr indent="-317500" lvl="4" marL="2286000" algn="l">
              <a:lnSpc>
                <a:spcPct val="100000"/>
              </a:lnSpc>
              <a:spcBef>
                <a:spcPts val="0"/>
              </a:spcBef>
              <a:spcAft>
                <a:spcPts val="0"/>
              </a:spcAft>
              <a:buSzPts val="1400"/>
              <a:buChar char="●"/>
              <a:defRPr sz="2000"/>
            </a:lvl5pPr>
            <a:lvl6pPr indent="-317500" lvl="5" marL="2743200" algn="l">
              <a:lnSpc>
                <a:spcPct val="100000"/>
              </a:lnSpc>
              <a:spcBef>
                <a:spcPts val="0"/>
              </a:spcBef>
              <a:spcAft>
                <a:spcPts val="0"/>
              </a:spcAft>
              <a:buSzPts val="1400"/>
              <a:buChar char="●"/>
              <a:defRPr sz="2000"/>
            </a:lvl6pPr>
            <a:lvl7pPr indent="-317500" lvl="6" marL="3200400" algn="l">
              <a:lnSpc>
                <a:spcPct val="100000"/>
              </a:lnSpc>
              <a:spcBef>
                <a:spcPts val="0"/>
              </a:spcBef>
              <a:spcAft>
                <a:spcPts val="0"/>
              </a:spcAft>
              <a:buSzPts val="1400"/>
              <a:buChar char="●"/>
              <a:defRPr sz="2000"/>
            </a:lvl7pPr>
            <a:lvl8pPr indent="-317500" lvl="7" marL="3657600" algn="l">
              <a:lnSpc>
                <a:spcPct val="100000"/>
              </a:lnSpc>
              <a:spcBef>
                <a:spcPts val="0"/>
              </a:spcBef>
              <a:spcAft>
                <a:spcPts val="0"/>
              </a:spcAft>
              <a:buSzPts val="1400"/>
              <a:buChar char="●"/>
              <a:defRPr sz="2000"/>
            </a:lvl8pPr>
            <a:lvl9pPr indent="-317500" lvl="8" marL="4114800" algn="l">
              <a:lnSpc>
                <a:spcPct val="100000"/>
              </a:lnSpc>
              <a:spcBef>
                <a:spcPts val="0"/>
              </a:spcBef>
              <a:spcAft>
                <a:spcPts val="0"/>
              </a:spcAft>
              <a:buSzPts val="1400"/>
              <a:buChar char="●"/>
              <a:defRPr sz="2000"/>
            </a:lvl9pPr>
          </a:lstStyle>
          <a:p/>
        </p:txBody>
      </p:sp>
      <p:sp>
        <p:nvSpPr>
          <p:cNvPr id="106" name="Google Shape;106;p85"/>
          <p:cNvSpPr txBox="1"/>
          <p:nvPr>
            <p:ph idx="2" type="body"/>
          </p:nvPr>
        </p:nvSpPr>
        <p:spPr>
          <a:xfrm>
            <a:off x="495300" y="1435101"/>
            <a:ext cx="3259006" cy="4691063"/>
          </a:xfrm>
          <a:prstGeom prst="rect">
            <a:avLst/>
          </a:prstGeom>
          <a:noFill/>
          <a:ln>
            <a:noFill/>
          </a:ln>
        </p:spPr>
        <p:txBody>
          <a:bodyPr anchorCtr="0" anchor="t" bIns="91425" lIns="91425" spcFirstLastPara="1" rIns="91425" wrap="square" tIns="91425">
            <a:noAutofit/>
          </a:bodyPr>
          <a:lstStyle>
            <a:lvl1pPr indent="-228600" lvl="0" marL="457200" algn="l">
              <a:lnSpc>
                <a:spcPct val="100000"/>
              </a:lnSpc>
              <a:spcBef>
                <a:spcPts val="640"/>
              </a:spcBef>
              <a:spcAft>
                <a:spcPts val="0"/>
              </a:spcAft>
              <a:buSzPts val="1400"/>
              <a:buFont typeface="Arial"/>
              <a:buNone/>
              <a:defRPr sz="1400"/>
            </a:lvl1pPr>
            <a:lvl2pPr indent="-228600" lvl="1" marL="914400" algn="l">
              <a:lnSpc>
                <a:spcPct val="100000"/>
              </a:lnSpc>
              <a:spcBef>
                <a:spcPts val="0"/>
              </a:spcBef>
              <a:spcAft>
                <a:spcPts val="0"/>
              </a:spcAft>
              <a:buSzPts val="1400"/>
              <a:buFont typeface="Arial"/>
              <a:buNone/>
              <a:defRPr sz="1200"/>
            </a:lvl2pPr>
            <a:lvl3pPr indent="-228600" lvl="2" marL="1371600" algn="l">
              <a:lnSpc>
                <a:spcPct val="100000"/>
              </a:lnSpc>
              <a:spcBef>
                <a:spcPts val="0"/>
              </a:spcBef>
              <a:spcAft>
                <a:spcPts val="0"/>
              </a:spcAft>
              <a:buSzPts val="1400"/>
              <a:buFont typeface="Arial"/>
              <a:buNone/>
              <a:defRPr sz="1000"/>
            </a:lvl3pPr>
            <a:lvl4pPr indent="-228600" lvl="3" marL="1828800" algn="l">
              <a:lnSpc>
                <a:spcPct val="100000"/>
              </a:lnSpc>
              <a:spcBef>
                <a:spcPts val="0"/>
              </a:spcBef>
              <a:spcAft>
                <a:spcPts val="0"/>
              </a:spcAft>
              <a:buSzPts val="1400"/>
              <a:buFont typeface="Arial"/>
              <a:buNone/>
              <a:defRPr sz="900"/>
            </a:lvl4pPr>
            <a:lvl5pPr indent="-228600" lvl="4" marL="2286000" algn="l">
              <a:lnSpc>
                <a:spcPct val="100000"/>
              </a:lnSpc>
              <a:spcBef>
                <a:spcPts val="0"/>
              </a:spcBef>
              <a:spcAft>
                <a:spcPts val="0"/>
              </a:spcAft>
              <a:buSzPts val="1400"/>
              <a:buFont typeface="Arial"/>
              <a:buNone/>
              <a:defRPr sz="900"/>
            </a:lvl5pPr>
            <a:lvl6pPr indent="-228600" lvl="5" marL="2743200" algn="l">
              <a:lnSpc>
                <a:spcPct val="100000"/>
              </a:lnSpc>
              <a:spcBef>
                <a:spcPts val="0"/>
              </a:spcBef>
              <a:spcAft>
                <a:spcPts val="0"/>
              </a:spcAft>
              <a:buSzPts val="1400"/>
              <a:buFont typeface="Arial"/>
              <a:buNone/>
              <a:defRPr sz="900"/>
            </a:lvl6pPr>
            <a:lvl7pPr indent="-228600" lvl="6" marL="3200400" algn="l">
              <a:lnSpc>
                <a:spcPct val="100000"/>
              </a:lnSpc>
              <a:spcBef>
                <a:spcPts val="0"/>
              </a:spcBef>
              <a:spcAft>
                <a:spcPts val="0"/>
              </a:spcAft>
              <a:buSzPts val="1400"/>
              <a:buFont typeface="Arial"/>
              <a:buNone/>
              <a:defRPr sz="900"/>
            </a:lvl7pPr>
            <a:lvl8pPr indent="-228600" lvl="7" marL="3657600" algn="l">
              <a:lnSpc>
                <a:spcPct val="100000"/>
              </a:lnSpc>
              <a:spcBef>
                <a:spcPts val="0"/>
              </a:spcBef>
              <a:spcAft>
                <a:spcPts val="0"/>
              </a:spcAft>
              <a:buSzPts val="1400"/>
              <a:buFont typeface="Arial"/>
              <a:buNone/>
              <a:defRPr sz="900"/>
            </a:lvl8pPr>
            <a:lvl9pPr indent="-228600" lvl="8" marL="4114800" algn="l">
              <a:lnSpc>
                <a:spcPct val="100000"/>
              </a:lnSpc>
              <a:spcBef>
                <a:spcPts val="0"/>
              </a:spcBef>
              <a:spcAft>
                <a:spcPts val="0"/>
              </a:spcAft>
              <a:buSzPts val="1400"/>
              <a:buFont typeface="Arial"/>
              <a:buNone/>
              <a:defRPr sz="900"/>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7" name="Shape 107"/>
        <p:cNvGrpSpPr/>
        <p:nvPr/>
      </p:nvGrpSpPr>
      <p:grpSpPr>
        <a:xfrm>
          <a:off x="0" y="0"/>
          <a:ext cx="0" cy="0"/>
          <a:chOff x="0" y="0"/>
          <a:chExt cx="0" cy="0"/>
        </a:xfrm>
      </p:grpSpPr>
      <p:sp>
        <p:nvSpPr>
          <p:cNvPr id="108" name="Google Shape;108;p86"/>
          <p:cNvSpPr txBox="1"/>
          <p:nvPr>
            <p:ph type="title"/>
          </p:nvPr>
        </p:nvSpPr>
        <p:spPr>
          <a:xfrm>
            <a:off x="742950" y="533400"/>
            <a:ext cx="8420100" cy="1066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16" name="Shape 116"/>
        <p:cNvGrpSpPr/>
        <p:nvPr/>
      </p:nvGrpSpPr>
      <p:grpSpPr>
        <a:xfrm>
          <a:off x="0" y="0"/>
          <a:ext cx="0" cy="0"/>
          <a:chOff x="0" y="0"/>
          <a:chExt cx="0" cy="0"/>
        </a:xfrm>
      </p:grpSpPr>
      <p:sp>
        <p:nvSpPr>
          <p:cNvPr id="117" name="Google Shape;117;p76"/>
          <p:cNvSpPr txBox="1"/>
          <p:nvPr>
            <p:ph type="ctrTitle"/>
          </p:nvPr>
        </p:nvSpPr>
        <p:spPr>
          <a:xfrm>
            <a:off x="1981200" y="1524000"/>
            <a:ext cx="6604000" cy="1879600"/>
          </a:xfrm>
          <a:prstGeom prst="rect">
            <a:avLst/>
          </a:prstGeom>
          <a:noFill/>
          <a:ln>
            <a:noFill/>
          </a:ln>
        </p:spPr>
        <p:txBody>
          <a:bodyPr anchorCtr="0" anchor="b" bIns="91425" lIns="91425" spcFirstLastPara="1" rIns="91425" wrap="square" tIns="91425">
            <a:noAutofit/>
          </a:bodyPr>
          <a:lstStyle>
            <a:lvl1pPr lvl="0" marR="0" algn="ctr">
              <a:lnSpc>
                <a:spcPct val="95000"/>
              </a:lnSpc>
              <a:spcBef>
                <a:spcPts val="0"/>
              </a:spcBef>
              <a:spcAft>
                <a:spcPts val="0"/>
              </a:spcAft>
              <a:buSzPts val="1400"/>
              <a:buChar char="●"/>
              <a:defRPr b="0" i="0" sz="5400" u="none" cap="none" strike="noStrike">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118" name="Google Shape;118;p76"/>
          <p:cNvSpPr txBox="1"/>
          <p:nvPr>
            <p:ph idx="1" type="subTitle"/>
          </p:nvPr>
        </p:nvSpPr>
        <p:spPr>
          <a:xfrm>
            <a:off x="2070629" y="4076700"/>
            <a:ext cx="6349471" cy="1257300"/>
          </a:xfrm>
          <a:prstGeom prst="rect">
            <a:avLst/>
          </a:prstGeom>
          <a:noFill/>
          <a:ln>
            <a:noFill/>
          </a:ln>
        </p:spPr>
        <p:txBody>
          <a:bodyPr anchorCtr="0" anchor="t" bIns="91425" lIns="91425" spcFirstLastPara="1" rIns="91425" wrap="square" tIns="91425">
            <a:noAutofit/>
          </a:bodyPr>
          <a:lstStyle>
            <a:lvl1pPr lvl="0" marR="0" algn="ctr">
              <a:lnSpc>
                <a:spcPct val="100000"/>
              </a:lnSpc>
              <a:spcBef>
                <a:spcPts val="640"/>
              </a:spcBef>
              <a:spcAft>
                <a:spcPts val="0"/>
              </a:spcAft>
              <a:buClr>
                <a:srgbClr val="EEDCD6"/>
              </a:buClr>
              <a:buSzPts val="1400"/>
              <a:buFont typeface="Arial"/>
              <a:buNone/>
              <a:defRPr b="0" i="0" sz="3200" u="none" cap="none" strike="noStrike">
                <a:solidFill>
                  <a:srgbClr val="EEDCD6"/>
                </a:solidFill>
                <a:latin typeface="Arial"/>
                <a:ea typeface="Arial"/>
                <a:cs typeface="Arial"/>
                <a:sym typeface="Arial"/>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19" name="Shape 119"/>
        <p:cNvGrpSpPr/>
        <p:nvPr/>
      </p:nvGrpSpPr>
      <p:grpSpPr>
        <a:xfrm>
          <a:off x="0" y="0"/>
          <a:ext cx="0" cy="0"/>
          <a:chOff x="0" y="0"/>
          <a:chExt cx="0" cy="0"/>
        </a:xfrm>
      </p:grpSpPr>
      <p:sp>
        <p:nvSpPr>
          <p:cNvPr id="120" name="Google Shape;120;p87"/>
          <p:cNvSpPr txBox="1"/>
          <p:nvPr>
            <p:ph type="ctrTitle"/>
          </p:nvPr>
        </p:nvSpPr>
        <p:spPr>
          <a:xfrm>
            <a:off x="974725" y="1125537"/>
            <a:ext cx="8112125" cy="5040312"/>
          </a:xfrm>
          <a:prstGeom prst="rect">
            <a:avLst/>
          </a:prstGeom>
          <a:noFill/>
          <a:ln>
            <a:noFill/>
          </a:ln>
        </p:spPr>
        <p:txBody>
          <a:bodyPr anchorCtr="0" anchor="b" bIns="91425" lIns="91425" spcFirstLastPara="1" rIns="91425" wrap="square" tIns="91425">
            <a:noAutofit/>
          </a:bodyPr>
          <a:lstStyle>
            <a:lvl1pPr lvl="0" marR="0" algn="ctr">
              <a:lnSpc>
                <a:spcPct val="95000"/>
              </a:lnSpc>
              <a:spcBef>
                <a:spcPts val="0"/>
              </a:spcBef>
              <a:spcAft>
                <a:spcPts val="0"/>
              </a:spcAft>
              <a:buSzPts val="1400"/>
              <a:buChar char="●"/>
              <a:defRPr b="0" i="0" sz="4500" u="none" cap="none" strike="noStrike">
                <a:solidFill>
                  <a:schemeClr val="dk1"/>
                </a:solidFill>
                <a:latin typeface="Arial"/>
                <a:ea typeface="Arial"/>
                <a:cs typeface="Arial"/>
                <a:sym typeface="Arial"/>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121" name="Google Shape;121;p87"/>
          <p:cNvSpPr txBox="1"/>
          <p:nvPr>
            <p:ph idx="2" type="title"/>
          </p:nvPr>
        </p:nvSpPr>
        <p:spPr>
          <a:xfrm>
            <a:off x="742950" y="533400"/>
            <a:ext cx="8420100" cy="1066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400"/>
              <a:buChar char="●"/>
              <a:defRPr sz="4400">
                <a:solidFill>
                  <a:srgbClr val="EEDCD6"/>
                </a:solidFill>
                <a:latin typeface="Arial"/>
                <a:ea typeface="Arial"/>
                <a:cs typeface="Arial"/>
                <a:sym typeface="Arial"/>
              </a:defRPr>
            </a:lvl1pPr>
            <a:lvl2pPr lvl="1" algn="ctr">
              <a:lnSpc>
                <a:spcPct val="100000"/>
              </a:lnSpc>
              <a:spcBef>
                <a:spcPts val="0"/>
              </a:spcBef>
              <a:spcAft>
                <a:spcPts val="0"/>
              </a:spcAft>
              <a:buSzPts val="1400"/>
              <a:buChar char="○"/>
              <a:defRPr sz="4400">
                <a:solidFill>
                  <a:srgbClr val="EEDCD6"/>
                </a:solidFill>
                <a:latin typeface="Arial"/>
                <a:ea typeface="Arial"/>
                <a:cs typeface="Arial"/>
                <a:sym typeface="Arial"/>
              </a:defRPr>
            </a:lvl2pPr>
            <a:lvl3pPr lvl="2" algn="ctr">
              <a:lnSpc>
                <a:spcPct val="100000"/>
              </a:lnSpc>
              <a:spcBef>
                <a:spcPts val="0"/>
              </a:spcBef>
              <a:spcAft>
                <a:spcPts val="0"/>
              </a:spcAft>
              <a:buSzPts val="1400"/>
              <a:buChar char="■"/>
              <a:defRPr sz="4400">
                <a:solidFill>
                  <a:srgbClr val="EEDCD6"/>
                </a:solidFill>
                <a:latin typeface="Arial"/>
                <a:ea typeface="Arial"/>
                <a:cs typeface="Arial"/>
                <a:sym typeface="Arial"/>
              </a:defRPr>
            </a:lvl3pPr>
            <a:lvl4pPr lvl="3" algn="ctr">
              <a:lnSpc>
                <a:spcPct val="100000"/>
              </a:lnSpc>
              <a:spcBef>
                <a:spcPts val="0"/>
              </a:spcBef>
              <a:spcAft>
                <a:spcPts val="0"/>
              </a:spcAft>
              <a:buSzPts val="1400"/>
              <a:buChar char="●"/>
              <a:defRPr sz="4400">
                <a:solidFill>
                  <a:srgbClr val="EEDCD6"/>
                </a:solidFill>
                <a:latin typeface="Arial"/>
                <a:ea typeface="Arial"/>
                <a:cs typeface="Arial"/>
                <a:sym typeface="Arial"/>
              </a:defRPr>
            </a:lvl4pPr>
            <a:lvl5pPr lvl="4" algn="ctr">
              <a:lnSpc>
                <a:spcPct val="100000"/>
              </a:lnSpc>
              <a:spcBef>
                <a:spcPts val="0"/>
              </a:spcBef>
              <a:spcAft>
                <a:spcPts val="0"/>
              </a:spcAft>
              <a:buSzPts val="1400"/>
              <a:buChar char="○"/>
              <a:defRPr sz="4400">
                <a:solidFill>
                  <a:srgbClr val="EEDCD6"/>
                </a:solidFill>
                <a:latin typeface="Arial"/>
                <a:ea typeface="Arial"/>
                <a:cs typeface="Arial"/>
                <a:sym typeface="Arial"/>
              </a:defRPr>
            </a:lvl5pPr>
            <a:lvl6pPr lvl="5" algn="ctr">
              <a:lnSpc>
                <a:spcPct val="100000"/>
              </a:lnSpc>
              <a:spcBef>
                <a:spcPts val="0"/>
              </a:spcBef>
              <a:spcAft>
                <a:spcPts val="0"/>
              </a:spcAft>
              <a:buSzPts val="1400"/>
              <a:buChar char="■"/>
              <a:defRPr sz="4400">
                <a:solidFill>
                  <a:srgbClr val="EEDCD6"/>
                </a:solidFill>
                <a:latin typeface="Arial"/>
                <a:ea typeface="Arial"/>
                <a:cs typeface="Arial"/>
                <a:sym typeface="Arial"/>
              </a:defRPr>
            </a:lvl6pPr>
            <a:lvl7pPr lvl="6" algn="ctr">
              <a:lnSpc>
                <a:spcPct val="100000"/>
              </a:lnSpc>
              <a:spcBef>
                <a:spcPts val="0"/>
              </a:spcBef>
              <a:spcAft>
                <a:spcPts val="0"/>
              </a:spcAft>
              <a:buSzPts val="1400"/>
              <a:buChar char="●"/>
              <a:defRPr sz="4400">
                <a:solidFill>
                  <a:srgbClr val="EEDCD6"/>
                </a:solidFill>
                <a:latin typeface="Arial"/>
                <a:ea typeface="Arial"/>
                <a:cs typeface="Arial"/>
                <a:sym typeface="Arial"/>
              </a:defRPr>
            </a:lvl7pPr>
            <a:lvl8pPr lvl="7" algn="ctr">
              <a:lnSpc>
                <a:spcPct val="100000"/>
              </a:lnSpc>
              <a:spcBef>
                <a:spcPts val="0"/>
              </a:spcBef>
              <a:spcAft>
                <a:spcPts val="0"/>
              </a:spcAft>
              <a:buSzPts val="1400"/>
              <a:buChar char="○"/>
              <a:defRPr sz="4400">
                <a:solidFill>
                  <a:srgbClr val="EEDCD6"/>
                </a:solidFill>
                <a:latin typeface="Arial"/>
                <a:ea typeface="Arial"/>
                <a:cs typeface="Arial"/>
                <a:sym typeface="Arial"/>
              </a:defRPr>
            </a:lvl8pPr>
            <a:lvl9pPr lvl="8" algn="ctr">
              <a:lnSpc>
                <a:spcPct val="100000"/>
              </a:lnSpc>
              <a:spcBef>
                <a:spcPts val="0"/>
              </a:spcBef>
              <a:spcAft>
                <a:spcPts val="0"/>
              </a:spcAft>
              <a:buSzPts val="1400"/>
              <a:buChar char="■"/>
              <a:defRPr sz="4400">
                <a:solidFill>
                  <a:srgbClr val="EEDCD6"/>
                </a:solidFill>
                <a:latin typeface="Arial"/>
                <a:ea typeface="Arial"/>
                <a:cs typeface="Arial"/>
                <a:sym typeface="Arial"/>
              </a:defRPr>
            </a:lvl9pPr>
          </a:lstStyle>
          <a:p/>
        </p:txBody>
      </p:sp>
      <p:sp>
        <p:nvSpPr>
          <p:cNvPr id="122" name="Google Shape;122;p87"/>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40"/>
              </a:spcBef>
              <a:spcAft>
                <a:spcPts val="0"/>
              </a:spcAft>
              <a:buClr>
                <a:srgbClr val="EEDCD6"/>
              </a:buClr>
              <a:buSzPts val="1400"/>
              <a:buFont typeface="Arial"/>
              <a:buChar char="●"/>
              <a:defRPr sz="3200">
                <a:solidFill>
                  <a:srgbClr val="EEDCD6"/>
                </a:solidFill>
                <a:latin typeface="Arial"/>
                <a:ea typeface="Arial"/>
                <a:cs typeface="Arial"/>
                <a:sym typeface="Arial"/>
              </a:defRPr>
            </a:lvl1pPr>
            <a:lvl2pPr indent="-317500" lvl="1" marL="914400" algn="l">
              <a:lnSpc>
                <a:spcPct val="100000"/>
              </a:lnSpc>
              <a:spcBef>
                <a:spcPts val="0"/>
              </a:spcBef>
              <a:spcAft>
                <a:spcPts val="0"/>
              </a:spcAft>
              <a:buClr>
                <a:srgbClr val="EEDCD6"/>
              </a:buClr>
              <a:buSzPts val="1400"/>
              <a:buFont typeface="Arial"/>
              <a:buChar char="●"/>
              <a:defRPr sz="2800">
                <a:solidFill>
                  <a:srgbClr val="EEDCD6"/>
                </a:solidFill>
                <a:latin typeface="Arial"/>
                <a:ea typeface="Arial"/>
                <a:cs typeface="Arial"/>
                <a:sym typeface="Arial"/>
              </a:defRPr>
            </a:lvl2pPr>
            <a:lvl3pPr indent="-317500" lvl="2" marL="1371600" algn="l">
              <a:lnSpc>
                <a:spcPct val="100000"/>
              </a:lnSpc>
              <a:spcBef>
                <a:spcPts val="0"/>
              </a:spcBef>
              <a:spcAft>
                <a:spcPts val="0"/>
              </a:spcAft>
              <a:buClr>
                <a:srgbClr val="EEDCD6"/>
              </a:buClr>
              <a:buSzPts val="1400"/>
              <a:buFont typeface="Arial"/>
              <a:buChar char="●"/>
              <a:defRPr sz="2400">
                <a:solidFill>
                  <a:srgbClr val="EEDCD6"/>
                </a:solidFill>
                <a:latin typeface="Arial"/>
                <a:ea typeface="Arial"/>
                <a:cs typeface="Arial"/>
                <a:sym typeface="Arial"/>
              </a:defRPr>
            </a:lvl3pPr>
            <a:lvl4pPr indent="-317500" lvl="3" marL="1828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4pPr>
            <a:lvl5pPr indent="-317500" lvl="4" marL="22860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5pPr>
            <a:lvl6pPr indent="-317500" lvl="5" marL="27432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6pPr>
            <a:lvl7pPr indent="-317500" lvl="6" marL="32004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7pPr>
            <a:lvl8pPr indent="-317500" lvl="7" marL="36576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8pPr>
            <a:lvl9pPr indent="-317500" lvl="8" marL="4114800" algn="l">
              <a:lnSpc>
                <a:spcPct val="100000"/>
              </a:lnSpc>
              <a:spcBef>
                <a:spcPts val="0"/>
              </a:spcBef>
              <a:spcAft>
                <a:spcPts val="0"/>
              </a:spcAft>
              <a:buClr>
                <a:srgbClr val="EEDCD6"/>
              </a:buClr>
              <a:buSzPts val="1400"/>
              <a:buFont typeface="Arial"/>
              <a:buChar char="●"/>
              <a:defRPr sz="2000">
                <a:solidFill>
                  <a:srgbClr val="EEDCD6"/>
                </a:solidFill>
                <a:latin typeface="Arial"/>
                <a:ea typeface="Arial"/>
                <a:cs typeface="Arial"/>
                <a:sym typeface="Arial"/>
              </a:defRPr>
            </a:lvl9pPr>
          </a:lstStyle>
          <a:p/>
        </p:txBody>
      </p:sp>
      <p:sp>
        <p:nvSpPr>
          <p:cNvPr id="123" name="Google Shape;123;p87"/>
          <p:cNvSpPr txBox="1"/>
          <p:nvPr>
            <p:ph idx="10" type="dt"/>
          </p:nvPr>
        </p:nvSpPr>
        <p:spPr>
          <a:xfrm>
            <a:off x="742950" y="6248400"/>
            <a:ext cx="2063750" cy="4572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24" name="Google Shape;124;p87"/>
          <p:cNvSpPr txBox="1"/>
          <p:nvPr>
            <p:ph idx="11" type="ftr"/>
          </p:nvPr>
        </p:nvSpPr>
        <p:spPr>
          <a:xfrm>
            <a:off x="3384550" y="6248400"/>
            <a:ext cx="3136900" cy="4572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Char char="■"/>
              <a:defRPr b="0" i="0" sz="1800" u="none" cap="none" strike="noStrike">
                <a:solidFill>
                  <a:schemeClr val="dk1"/>
                </a:solidFill>
                <a:latin typeface="Arial"/>
                <a:ea typeface="Arial"/>
                <a:cs typeface="Arial"/>
                <a:sym typeface="Arial"/>
              </a:defRPr>
            </a:lvl9pPr>
          </a:lstStyle>
          <a:p/>
        </p:txBody>
      </p:sp>
      <p:sp>
        <p:nvSpPr>
          <p:cNvPr id="125" name="Google Shape;125;p87"/>
          <p:cNvSpPr txBox="1"/>
          <p:nvPr>
            <p:ph idx="12" type="sldNum"/>
          </p:nvPr>
        </p:nvSpPr>
        <p:spPr>
          <a:xfrm>
            <a:off x="7099300" y="6248400"/>
            <a:ext cx="2063750" cy="457200"/>
          </a:xfrm>
          <a:prstGeom prst="rect">
            <a:avLst/>
          </a:prstGeom>
          <a:noFill/>
          <a:ln>
            <a:noFill/>
          </a:ln>
        </p:spPr>
        <p:txBody>
          <a:bodyPr anchorCtr="0" anchor="t" bIns="91425" lIns="91425" spcFirstLastPara="1" rIns="91425" wrap="square" tIns="91425">
            <a:noAutofit/>
          </a:bodyPr>
          <a:lstStyle>
            <a:lvl1pPr indent="88900" lvl="0"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88900" lvl="1"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88900" lvl="2"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88900" lvl="3"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88900" lvl="4"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88900" lvl="5"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88900" lvl="6"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88900" lvl="7"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88900" lvl="8"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Clr>
                <a:srgbClr val="000000"/>
              </a:buClr>
              <a:buSzPts val="1400"/>
              <a:buFont typeface="Arial"/>
              <a:buChar char="●"/>
            </a:pPr>
            <a:r>
              <a:t/>
            </a:r>
            <a:endParaRPr/>
          </a:p>
          <a:p>
            <a:pPr indent="0" lvl="1" marL="0" rtl="0" algn="l">
              <a:spcBef>
                <a:spcPts val="0"/>
              </a:spcBef>
              <a:spcAft>
                <a:spcPts val="0"/>
              </a:spcAft>
              <a:buClr>
                <a:srgbClr val="000000"/>
              </a:buClr>
              <a:buSzPts val="1400"/>
              <a:buFont typeface="Arial"/>
              <a:buChar char="○"/>
            </a:pPr>
            <a:r>
              <a:t/>
            </a:r>
            <a:endParaRPr/>
          </a:p>
          <a:p>
            <a:pPr indent="0" lvl="2" marL="0" rtl="0" algn="l">
              <a:spcBef>
                <a:spcPts val="0"/>
              </a:spcBef>
              <a:spcAft>
                <a:spcPts val="0"/>
              </a:spcAft>
              <a:buClr>
                <a:srgbClr val="000000"/>
              </a:buClr>
              <a:buSzPts val="1400"/>
              <a:buFont typeface="Arial"/>
              <a:buChar char="■"/>
            </a:pPr>
            <a:r>
              <a:t/>
            </a:r>
            <a:endParaRPr/>
          </a:p>
          <a:p>
            <a:pPr indent="0" lvl="3" marL="0" rtl="0" algn="l">
              <a:spcBef>
                <a:spcPts val="0"/>
              </a:spcBef>
              <a:spcAft>
                <a:spcPts val="0"/>
              </a:spcAft>
              <a:buClr>
                <a:srgbClr val="000000"/>
              </a:buClr>
              <a:buSzPts val="1400"/>
              <a:buFont typeface="Arial"/>
              <a:buChar char="●"/>
            </a:pPr>
            <a:r>
              <a:t/>
            </a:r>
            <a:endParaRPr/>
          </a:p>
          <a:p>
            <a:pPr indent="0" lvl="4" marL="0" rtl="0" algn="l">
              <a:spcBef>
                <a:spcPts val="0"/>
              </a:spcBef>
              <a:spcAft>
                <a:spcPts val="0"/>
              </a:spcAft>
              <a:buClr>
                <a:srgbClr val="000000"/>
              </a:buClr>
              <a:buSzPts val="1400"/>
              <a:buFont typeface="Arial"/>
              <a:buChar char="○"/>
            </a:pPr>
            <a:r>
              <a:t/>
            </a:r>
            <a:endParaRPr/>
          </a:p>
          <a:p>
            <a:pPr indent="0" lvl="5" marL="0" rtl="0" algn="l">
              <a:spcBef>
                <a:spcPts val="0"/>
              </a:spcBef>
              <a:spcAft>
                <a:spcPts val="0"/>
              </a:spcAft>
              <a:buClr>
                <a:srgbClr val="000000"/>
              </a:buClr>
              <a:buSzPts val="1400"/>
              <a:buFont typeface="Arial"/>
              <a:buChar char="■"/>
            </a:pPr>
            <a:r>
              <a:t/>
            </a:r>
            <a:endParaRPr/>
          </a:p>
          <a:p>
            <a:pPr indent="0" lvl="6" marL="0" rtl="0" algn="l">
              <a:spcBef>
                <a:spcPts val="0"/>
              </a:spcBef>
              <a:spcAft>
                <a:spcPts val="0"/>
              </a:spcAft>
              <a:buClr>
                <a:srgbClr val="000000"/>
              </a:buClr>
              <a:buSzPts val="1400"/>
              <a:buFont typeface="Arial"/>
              <a:buChar char="●"/>
            </a:pPr>
            <a:r>
              <a:t/>
            </a:r>
            <a:endParaRPr/>
          </a:p>
          <a:p>
            <a:pPr indent="0" lvl="7" marL="0" rtl="0" algn="l">
              <a:spcBef>
                <a:spcPts val="0"/>
              </a:spcBef>
              <a:spcAft>
                <a:spcPts val="0"/>
              </a:spcAft>
              <a:buClr>
                <a:srgbClr val="000000"/>
              </a:buClr>
              <a:buSzPts val="1400"/>
              <a:buFont typeface="Arial"/>
              <a:buChar char="○"/>
            </a:pPr>
            <a:r>
              <a:t/>
            </a:r>
            <a:endParaRPr/>
          </a:p>
          <a:p>
            <a:pPr indent="0" lvl="8" marL="0" rtl="0" algn="l">
              <a:spcBef>
                <a:spcPts val="0"/>
              </a:spcBef>
              <a:spcAft>
                <a:spcPts val="0"/>
              </a:spcAft>
              <a:buClr>
                <a:srgbClr val="000000"/>
              </a:buClr>
              <a:buSzPts val="1400"/>
              <a:buFont typeface="Arial"/>
              <a:buChar char="■"/>
            </a:pPr>
            <a:r>
              <a:t/>
            </a: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30" name="Shape 130"/>
        <p:cNvGrpSpPr/>
        <p:nvPr/>
      </p:nvGrpSpPr>
      <p:grpSpPr>
        <a:xfrm>
          <a:off x="0" y="0"/>
          <a:ext cx="0" cy="0"/>
          <a:chOff x="0" y="0"/>
          <a:chExt cx="0" cy="0"/>
        </a:xfrm>
      </p:grpSpPr>
      <p:sp>
        <p:nvSpPr>
          <p:cNvPr id="131" name="Google Shape;131;g64ee0b51ef_0_149"/>
          <p:cNvSpPr txBox="1"/>
          <p:nvPr>
            <p:ph type="ctrTitle"/>
          </p:nvPr>
        </p:nvSpPr>
        <p:spPr>
          <a:xfrm>
            <a:off x="337684" y="992767"/>
            <a:ext cx="9230700" cy="2736900"/>
          </a:xfrm>
          <a:prstGeom prst="rect">
            <a:avLst/>
          </a:prstGeom>
        </p:spPr>
        <p:txBody>
          <a:bodyPr anchorCtr="0" anchor="b" bIns="106650" lIns="106650" spcFirstLastPara="1" rIns="106650" wrap="square" tIns="106650">
            <a:noAutofit/>
          </a:bodyPr>
          <a:lstStyle>
            <a:lvl1pPr lvl="0" rtl="0" algn="ctr">
              <a:spcBef>
                <a:spcPts val="0"/>
              </a:spcBef>
              <a:spcAft>
                <a:spcPts val="0"/>
              </a:spcAft>
              <a:buSzPts val="6100"/>
              <a:buNone/>
              <a:defRPr sz="6100"/>
            </a:lvl1pPr>
            <a:lvl2pPr lvl="1" rtl="0" algn="ctr">
              <a:spcBef>
                <a:spcPts val="0"/>
              </a:spcBef>
              <a:spcAft>
                <a:spcPts val="0"/>
              </a:spcAft>
              <a:buSzPts val="6100"/>
              <a:buNone/>
              <a:defRPr sz="6100"/>
            </a:lvl2pPr>
            <a:lvl3pPr lvl="2" rtl="0" algn="ctr">
              <a:spcBef>
                <a:spcPts val="0"/>
              </a:spcBef>
              <a:spcAft>
                <a:spcPts val="0"/>
              </a:spcAft>
              <a:buSzPts val="6100"/>
              <a:buNone/>
              <a:defRPr sz="6100"/>
            </a:lvl3pPr>
            <a:lvl4pPr lvl="3" rtl="0" algn="ctr">
              <a:spcBef>
                <a:spcPts val="0"/>
              </a:spcBef>
              <a:spcAft>
                <a:spcPts val="0"/>
              </a:spcAft>
              <a:buSzPts val="6100"/>
              <a:buNone/>
              <a:defRPr sz="6100"/>
            </a:lvl4pPr>
            <a:lvl5pPr lvl="4" rtl="0" algn="ctr">
              <a:spcBef>
                <a:spcPts val="0"/>
              </a:spcBef>
              <a:spcAft>
                <a:spcPts val="0"/>
              </a:spcAft>
              <a:buSzPts val="6100"/>
              <a:buNone/>
              <a:defRPr sz="6100"/>
            </a:lvl5pPr>
            <a:lvl6pPr lvl="5" rtl="0" algn="ctr">
              <a:spcBef>
                <a:spcPts val="0"/>
              </a:spcBef>
              <a:spcAft>
                <a:spcPts val="0"/>
              </a:spcAft>
              <a:buSzPts val="6100"/>
              <a:buNone/>
              <a:defRPr sz="6100"/>
            </a:lvl6pPr>
            <a:lvl7pPr lvl="6" rtl="0" algn="ctr">
              <a:spcBef>
                <a:spcPts val="0"/>
              </a:spcBef>
              <a:spcAft>
                <a:spcPts val="0"/>
              </a:spcAft>
              <a:buSzPts val="6100"/>
              <a:buNone/>
              <a:defRPr sz="6100"/>
            </a:lvl7pPr>
            <a:lvl8pPr lvl="7" rtl="0" algn="ctr">
              <a:spcBef>
                <a:spcPts val="0"/>
              </a:spcBef>
              <a:spcAft>
                <a:spcPts val="0"/>
              </a:spcAft>
              <a:buSzPts val="6100"/>
              <a:buNone/>
              <a:defRPr sz="6100"/>
            </a:lvl8pPr>
            <a:lvl9pPr lvl="8" rtl="0" algn="ctr">
              <a:spcBef>
                <a:spcPts val="0"/>
              </a:spcBef>
              <a:spcAft>
                <a:spcPts val="0"/>
              </a:spcAft>
              <a:buSzPts val="6100"/>
              <a:buNone/>
              <a:defRPr sz="6100"/>
            </a:lvl9pPr>
          </a:lstStyle>
          <a:p/>
        </p:txBody>
      </p:sp>
      <p:sp>
        <p:nvSpPr>
          <p:cNvPr id="132" name="Google Shape;132;g64ee0b51ef_0_149"/>
          <p:cNvSpPr txBox="1"/>
          <p:nvPr>
            <p:ph idx="1" type="subTitle"/>
          </p:nvPr>
        </p:nvSpPr>
        <p:spPr>
          <a:xfrm>
            <a:off x="337675" y="3778833"/>
            <a:ext cx="9230700" cy="1056900"/>
          </a:xfrm>
          <a:prstGeom prst="rect">
            <a:avLst/>
          </a:prstGeom>
        </p:spPr>
        <p:txBody>
          <a:bodyPr anchorCtr="0" anchor="t" bIns="106650" lIns="106650" spcFirstLastPara="1" rIns="106650" wrap="square" tIns="106650">
            <a:noAutofit/>
          </a:bodyPr>
          <a:lstStyle>
            <a:lvl1pPr lvl="0" rtl="0" algn="ctr">
              <a:lnSpc>
                <a:spcPct val="100000"/>
              </a:lnSpc>
              <a:spcBef>
                <a:spcPts val="0"/>
              </a:spcBef>
              <a:spcAft>
                <a:spcPts val="0"/>
              </a:spcAft>
              <a:buSzPts val="3300"/>
              <a:buNone/>
              <a:defRPr sz="3300"/>
            </a:lvl1pPr>
            <a:lvl2pPr lvl="1" rtl="0" algn="ctr">
              <a:lnSpc>
                <a:spcPct val="100000"/>
              </a:lnSpc>
              <a:spcBef>
                <a:spcPts val="0"/>
              </a:spcBef>
              <a:spcAft>
                <a:spcPts val="0"/>
              </a:spcAft>
              <a:buSzPts val="3300"/>
              <a:buNone/>
              <a:defRPr sz="3300"/>
            </a:lvl2pPr>
            <a:lvl3pPr lvl="2" rtl="0" algn="ctr">
              <a:lnSpc>
                <a:spcPct val="100000"/>
              </a:lnSpc>
              <a:spcBef>
                <a:spcPts val="0"/>
              </a:spcBef>
              <a:spcAft>
                <a:spcPts val="0"/>
              </a:spcAft>
              <a:buSzPts val="3300"/>
              <a:buNone/>
              <a:defRPr sz="3300"/>
            </a:lvl3pPr>
            <a:lvl4pPr lvl="3" rtl="0" algn="ctr">
              <a:lnSpc>
                <a:spcPct val="100000"/>
              </a:lnSpc>
              <a:spcBef>
                <a:spcPts val="0"/>
              </a:spcBef>
              <a:spcAft>
                <a:spcPts val="0"/>
              </a:spcAft>
              <a:buSzPts val="3300"/>
              <a:buNone/>
              <a:defRPr sz="3300"/>
            </a:lvl4pPr>
            <a:lvl5pPr lvl="4" rtl="0" algn="ctr">
              <a:lnSpc>
                <a:spcPct val="100000"/>
              </a:lnSpc>
              <a:spcBef>
                <a:spcPts val="0"/>
              </a:spcBef>
              <a:spcAft>
                <a:spcPts val="0"/>
              </a:spcAft>
              <a:buSzPts val="3300"/>
              <a:buNone/>
              <a:defRPr sz="3300"/>
            </a:lvl5pPr>
            <a:lvl6pPr lvl="5" rtl="0" algn="ctr">
              <a:lnSpc>
                <a:spcPct val="100000"/>
              </a:lnSpc>
              <a:spcBef>
                <a:spcPts val="0"/>
              </a:spcBef>
              <a:spcAft>
                <a:spcPts val="0"/>
              </a:spcAft>
              <a:buSzPts val="3300"/>
              <a:buNone/>
              <a:defRPr sz="3300"/>
            </a:lvl6pPr>
            <a:lvl7pPr lvl="6" rtl="0" algn="ctr">
              <a:lnSpc>
                <a:spcPct val="100000"/>
              </a:lnSpc>
              <a:spcBef>
                <a:spcPts val="0"/>
              </a:spcBef>
              <a:spcAft>
                <a:spcPts val="0"/>
              </a:spcAft>
              <a:buSzPts val="3300"/>
              <a:buNone/>
              <a:defRPr sz="3300"/>
            </a:lvl7pPr>
            <a:lvl8pPr lvl="7" rtl="0" algn="ctr">
              <a:lnSpc>
                <a:spcPct val="100000"/>
              </a:lnSpc>
              <a:spcBef>
                <a:spcPts val="0"/>
              </a:spcBef>
              <a:spcAft>
                <a:spcPts val="0"/>
              </a:spcAft>
              <a:buSzPts val="3300"/>
              <a:buNone/>
              <a:defRPr sz="3300"/>
            </a:lvl8pPr>
            <a:lvl9pPr lvl="8" rtl="0" algn="ctr">
              <a:lnSpc>
                <a:spcPct val="100000"/>
              </a:lnSpc>
              <a:spcBef>
                <a:spcPts val="0"/>
              </a:spcBef>
              <a:spcAft>
                <a:spcPts val="0"/>
              </a:spcAft>
              <a:buSzPts val="3300"/>
              <a:buNone/>
              <a:defRPr sz="3300"/>
            </a:lvl9pPr>
          </a:lstStyle>
          <a:p/>
        </p:txBody>
      </p:sp>
      <p:sp>
        <p:nvSpPr>
          <p:cNvPr id="133" name="Google Shape;133;g64ee0b51ef_0_149"/>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4" name="Shape 134"/>
        <p:cNvGrpSpPr/>
        <p:nvPr/>
      </p:nvGrpSpPr>
      <p:grpSpPr>
        <a:xfrm>
          <a:off x="0" y="0"/>
          <a:ext cx="0" cy="0"/>
          <a:chOff x="0" y="0"/>
          <a:chExt cx="0" cy="0"/>
        </a:xfrm>
      </p:grpSpPr>
      <p:sp>
        <p:nvSpPr>
          <p:cNvPr id="135" name="Google Shape;135;g64ee0b51ef_0_153"/>
          <p:cNvSpPr txBox="1"/>
          <p:nvPr>
            <p:ph type="title"/>
          </p:nvPr>
        </p:nvSpPr>
        <p:spPr>
          <a:xfrm>
            <a:off x="337675" y="2867800"/>
            <a:ext cx="9230700" cy="1122300"/>
          </a:xfrm>
          <a:prstGeom prst="rect">
            <a:avLst/>
          </a:prstGeom>
        </p:spPr>
        <p:txBody>
          <a:bodyPr anchorCtr="0" anchor="ctr" bIns="106650" lIns="106650" spcFirstLastPara="1" rIns="106650" wrap="square" tIns="106650">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36" name="Google Shape;136;g64ee0b51ef_0_153"/>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1" name="Shape 21"/>
        <p:cNvGrpSpPr/>
        <p:nvPr/>
      </p:nvGrpSpPr>
      <p:grpSpPr>
        <a:xfrm>
          <a:off x="0" y="0"/>
          <a:ext cx="0" cy="0"/>
          <a:chOff x="0" y="0"/>
          <a:chExt cx="0" cy="0"/>
        </a:xfrm>
      </p:grpSpPr>
      <p:sp>
        <p:nvSpPr>
          <p:cNvPr id="22" name="Google Shape;22;p89"/>
          <p:cNvSpPr txBox="1"/>
          <p:nvPr>
            <p:ph type="title"/>
          </p:nvPr>
        </p:nvSpPr>
        <p:spPr>
          <a:xfrm rot="5400000">
            <a:off x="6021791" y="2330451"/>
            <a:ext cx="5575300" cy="16510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23" name="Google Shape;23;p89"/>
          <p:cNvSpPr txBox="1"/>
          <p:nvPr>
            <p:ph idx="1" type="body"/>
          </p:nvPr>
        </p:nvSpPr>
        <p:spPr>
          <a:xfrm rot="5400000">
            <a:off x="1430998" y="-467651"/>
            <a:ext cx="5575300" cy="7247204"/>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7" name="Shape 137"/>
        <p:cNvGrpSpPr/>
        <p:nvPr/>
      </p:nvGrpSpPr>
      <p:grpSpPr>
        <a:xfrm>
          <a:off x="0" y="0"/>
          <a:ext cx="0" cy="0"/>
          <a:chOff x="0" y="0"/>
          <a:chExt cx="0" cy="0"/>
        </a:xfrm>
      </p:grpSpPr>
      <p:sp>
        <p:nvSpPr>
          <p:cNvPr id="138" name="Google Shape;138;g64ee0b51ef_0_156"/>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lvl1pPr lvl="0" rtl="0">
              <a:spcBef>
                <a:spcPts val="0"/>
              </a:spcBef>
              <a:spcAft>
                <a:spcPts val="0"/>
              </a:spcAft>
              <a:buSzPts val="3300"/>
              <a:buNone/>
              <a:defRPr/>
            </a:lvl1pPr>
            <a:lvl2pPr lvl="1" rtl="0">
              <a:spcBef>
                <a:spcPts val="0"/>
              </a:spcBef>
              <a:spcAft>
                <a:spcPts val="0"/>
              </a:spcAft>
              <a:buSzPts val="3300"/>
              <a:buNone/>
              <a:defRPr/>
            </a:lvl2pPr>
            <a:lvl3pPr lvl="2" rtl="0">
              <a:spcBef>
                <a:spcPts val="0"/>
              </a:spcBef>
              <a:spcAft>
                <a:spcPts val="0"/>
              </a:spcAft>
              <a:buSzPts val="3300"/>
              <a:buNone/>
              <a:defRPr/>
            </a:lvl3pPr>
            <a:lvl4pPr lvl="3" rtl="0">
              <a:spcBef>
                <a:spcPts val="0"/>
              </a:spcBef>
              <a:spcAft>
                <a:spcPts val="0"/>
              </a:spcAft>
              <a:buSzPts val="3300"/>
              <a:buNone/>
              <a:defRPr/>
            </a:lvl4pPr>
            <a:lvl5pPr lvl="4" rtl="0">
              <a:spcBef>
                <a:spcPts val="0"/>
              </a:spcBef>
              <a:spcAft>
                <a:spcPts val="0"/>
              </a:spcAft>
              <a:buSzPts val="3300"/>
              <a:buNone/>
              <a:defRPr/>
            </a:lvl5pPr>
            <a:lvl6pPr lvl="5" rtl="0">
              <a:spcBef>
                <a:spcPts val="0"/>
              </a:spcBef>
              <a:spcAft>
                <a:spcPts val="0"/>
              </a:spcAft>
              <a:buSzPts val="3300"/>
              <a:buNone/>
              <a:defRPr/>
            </a:lvl6pPr>
            <a:lvl7pPr lvl="6" rtl="0">
              <a:spcBef>
                <a:spcPts val="0"/>
              </a:spcBef>
              <a:spcAft>
                <a:spcPts val="0"/>
              </a:spcAft>
              <a:buSzPts val="3300"/>
              <a:buNone/>
              <a:defRPr/>
            </a:lvl7pPr>
            <a:lvl8pPr lvl="7" rtl="0">
              <a:spcBef>
                <a:spcPts val="0"/>
              </a:spcBef>
              <a:spcAft>
                <a:spcPts val="0"/>
              </a:spcAft>
              <a:buSzPts val="3300"/>
              <a:buNone/>
              <a:defRPr/>
            </a:lvl8pPr>
            <a:lvl9pPr lvl="8" rtl="0">
              <a:spcBef>
                <a:spcPts val="0"/>
              </a:spcBef>
              <a:spcAft>
                <a:spcPts val="0"/>
              </a:spcAft>
              <a:buSzPts val="3300"/>
              <a:buNone/>
              <a:defRPr/>
            </a:lvl9pPr>
          </a:lstStyle>
          <a:p/>
        </p:txBody>
      </p:sp>
      <p:sp>
        <p:nvSpPr>
          <p:cNvPr id="139" name="Google Shape;139;g64ee0b51ef_0_156"/>
          <p:cNvSpPr txBox="1"/>
          <p:nvPr>
            <p:ph idx="1" type="body"/>
          </p:nvPr>
        </p:nvSpPr>
        <p:spPr>
          <a:xfrm>
            <a:off x="337675" y="1536633"/>
            <a:ext cx="9230700" cy="4555200"/>
          </a:xfrm>
          <a:prstGeom prst="rect">
            <a:avLst/>
          </a:prstGeom>
        </p:spPr>
        <p:txBody>
          <a:bodyPr anchorCtr="0" anchor="t" bIns="106650" lIns="106650" spcFirstLastPara="1" rIns="106650" wrap="square" tIns="106650">
            <a:noAutofit/>
          </a:bodyPr>
          <a:lstStyle>
            <a:lvl1pPr indent="-361950" lvl="0" marL="457200" rtl="0">
              <a:spcBef>
                <a:spcPts val="0"/>
              </a:spcBef>
              <a:spcAft>
                <a:spcPts val="0"/>
              </a:spcAft>
              <a:buSzPts val="2100"/>
              <a:buChar char="●"/>
              <a:defRPr/>
            </a:lvl1pPr>
            <a:lvl2pPr indent="-330200" lvl="1" marL="914400" rtl="0">
              <a:spcBef>
                <a:spcPts val="1900"/>
              </a:spcBef>
              <a:spcAft>
                <a:spcPts val="0"/>
              </a:spcAft>
              <a:buSzPts val="1600"/>
              <a:buChar char="○"/>
              <a:defRPr/>
            </a:lvl2pPr>
            <a:lvl3pPr indent="-330200" lvl="2" marL="1371600" rtl="0">
              <a:spcBef>
                <a:spcPts val="1900"/>
              </a:spcBef>
              <a:spcAft>
                <a:spcPts val="0"/>
              </a:spcAft>
              <a:buSzPts val="1600"/>
              <a:buChar char="■"/>
              <a:defRPr/>
            </a:lvl3pPr>
            <a:lvl4pPr indent="-330200" lvl="3" marL="1828800" rtl="0">
              <a:spcBef>
                <a:spcPts val="1900"/>
              </a:spcBef>
              <a:spcAft>
                <a:spcPts val="0"/>
              </a:spcAft>
              <a:buSzPts val="1600"/>
              <a:buChar char="●"/>
              <a:defRPr/>
            </a:lvl4pPr>
            <a:lvl5pPr indent="-330200" lvl="4" marL="2286000" rtl="0">
              <a:spcBef>
                <a:spcPts val="1900"/>
              </a:spcBef>
              <a:spcAft>
                <a:spcPts val="0"/>
              </a:spcAft>
              <a:buSzPts val="1600"/>
              <a:buChar char="○"/>
              <a:defRPr/>
            </a:lvl5pPr>
            <a:lvl6pPr indent="-330200" lvl="5" marL="2743200" rtl="0">
              <a:spcBef>
                <a:spcPts val="1900"/>
              </a:spcBef>
              <a:spcAft>
                <a:spcPts val="0"/>
              </a:spcAft>
              <a:buSzPts val="1600"/>
              <a:buChar char="■"/>
              <a:defRPr/>
            </a:lvl6pPr>
            <a:lvl7pPr indent="-330200" lvl="6" marL="3200400" rtl="0">
              <a:spcBef>
                <a:spcPts val="1900"/>
              </a:spcBef>
              <a:spcAft>
                <a:spcPts val="0"/>
              </a:spcAft>
              <a:buSzPts val="1600"/>
              <a:buChar char="●"/>
              <a:defRPr/>
            </a:lvl7pPr>
            <a:lvl8pPr indent="-330200" lvl="7" marL="3657600" rtl="0">
              <a:spcBef>
                <a:spcPts val="1900"/>
              </a:spcBef>
              <a:spcAft>
                <a:spcPts val="0"/>
              </a:spcAft>
              <a:buSzPts val="1600"/>
              <a:buChar char="○"/>
              <a:defRPr/>
            </a:lvl8pPr>
            <a:lvl9pPr indent="-330200" lvl="8" marL="4114800" rtl="0">
              <a:spcBef>
                <a:spcPts val="1900"/>
              </a:spcBef>
              <a:spcAft>
                <a:spcPts val="1900"/>
              </a:spcAft>
              <a:buSzPts val="1600"/>
              <a:buChar char="■"/>
              <a:defRPr/>
            </a:lvl9pPr>
          </a:lstStyle>
          <a:p/>
        </p:txBody>
      </p:sp>
      <p:sp>
        <p:nvSpPr>
          <p:cNvPr id="140" name="Google Shape;140;g64ee0b51ef_0_156"/>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41" name="Shape 141"/>
        <p:cNvGrpSpPr/>
        <p:nvPr/>
      </p:nvGrpSpPr>
      <p:grpSpPr>
        <a:xfrm>
          <a:off x="0" y="0"/>
          <a:ext cx="0" cy="0"/>
          <a:chOff x="0" y="0"/>
          <a:chExt cx="0" cy="0"/>
        </a:xfrm>
      </p:grpSpPr>
      <p:sp>
        <p:nvSpPr>
          <p:cNvPr id="142" name="Google Shape;142;g64ee0b51ef_0_160"/>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lvl1pPr lvl="0" rtl="0">
              <a:spcBef>
                <a:spcPts val="0"/>
              </a:spcBef>
              <a:spcAft>
                <a:spcPts val="0"/>
              </a:spcAft>
              <a:buSzPts val="3300"/>
              <a:buNone/>
              <a:defRPr/>
            </a:lvl1pPr>
            <a:lvl2pPr lvl="1" rtl="0">
              <a:spcBef>
                <a:spcPts val="0"/>
              </a:spcBef>
              <a:spcAft>
                <a:spcPts val="0"/>
              </a:spcAft>
              <a:buSzPts val="3300"/>
              <a:buNone/>
              <a:defRPr/>
            </a:lvl2pPr>
            <a:lvl3pPr lvl="2" rtl="0">
              <a:spcBef>
                <a:spcPts val="0"/>
              </a:spcBef>
              <a:spcAft>
                <a:spcPts val="0"/>
              </a:spcAft>
              <a:buSzPts val="3300"/>
              <a:buNone/>
              <a:defRPr/>
            </a:lvl3pPr>
            <a:lvl4pPr lvl="3" rtl="0">
              <a:spcBef>
                <a:spcPts val="0"/>
              </a:spcBef>
              <a:spcAft>
                <a:spcPts val="0"/>
              </a:spcAft>
              <a:buSzPts val="3300"/>
              <a:buNone/>
              <a:defRPr/>
            </a:lvl4pPr>
            <a:lvl5pPr lvl="4" rtl="0">
              <a:spcBef>
                <a:spcPts val="0"/>
              </a:spcBef>
              <a:spcAft>
                <a:spcPts val="0"/>
              </a:spcAft>
              <a:buSzPts val="3300"/>
              <a:buNone/>
              <a:defRPr/>
            </a:lvl5pPr>
            <a:lvl6pPr lvl="5" rtl="0">
              <a:spcBef>
                <a:spcPts val="0"/>
              </a:spcBef>
              <a:spcAft>
                <a:spcPts val="0"/>
              </a:spcAft>
              <a:buSzPts val="3300"/>
              <a:buNone/>
              <a:defRPr/>
            </a:lvl6pPr>
            <a:lvl7pPr lvl="6" rtl="0">
              <a:spcBef>
                <a:spcPts val="0"/>
              </a:spcBef>
              <a:spcAft>
                <a:spcPts val="0"/>
              </a:spcAft>
              <a:buSzPts val="3300"/>
              <a:buNone/>
              <a:defRPr/>
            </a:lvl7pPr>
            <a:lvl8pPr lvl="7" rtl="0">
              <a:spcBef>
                <a:spcPts val="0"/>
              </a:spcBef>
              <a:spcAft>
                <a:spcPts val="0"/>
              </a:spcAft>
              <a:buSzPts val="3300"/>
              <a:buNone/>
              <a:defRPr/>
            </a:lvl8pPr>
            <a:lvl9pPr lvl="8" rtl="0">
              <a:spcBef>
                <a:spcPts val="0"/>
              </a:spcBef>
              <a:spcAft>
                <a:spcPts val="0"/>
              </a:spcAft>
              <a:buSzPts val="3300"/>
              <a:buNone/>
              <a:defRPr/>
            </a:lvl9pPr>
          </a:lstStyle>
          <a:p/>
        </p:txBody>
      </p:sp>
      <p:sp>
        <p:nvSpPr>
          <p:cNvPr id="143" name="Google Shape;143;g64ee0b51ef_0_160"/>
          <p:cNvSpPr txBox="1"/>
          <p:nvPr>
            <p:ph idx="1" type="body"/>
          </p:nvPr>
        </p:nvSpPr>
        <p:spPr>
          <a:xfrm>
            <a:off x="337675" y="1536633"/>
            <a:ext cx="4333200" cy="4555200"/>
          </a:xfrm>
          <a:prstGeom prst="rect">
            <a:avLst/>
          </a:prstGeom>
        </p:spPr>
        <p:txBody>
          <a:bodyPr anchorCtr="0" anchor="t" bIns="106650" lIns="106650" spcFirstLastPara="1" rIns="106650" wrap="square" tIns="106650">
            <a:noAutofit/>
          </a:bodyPr>
          <a:lstStyle>
            <a:lvl1pPr indent="-330200" lvl="0" marL="457200" rtl="0">
              <a:spcBef>
                <a:spcPts val="0"/>
              </a:spcBef>
              <a:spcAft>
                <a:spcPts val="0"/>
              </a:spcAft>
              <a:buSzPts val="1600"/>
              <a:buChar char="●"/>
              <a:defRPr sz="1600"/>
            </a:lvl1pPr>
            <a:lvl2pPr indent="-317500" lvl="1" marL="914400" rtl="0">
              <a:spcBef>
                <a:spcPts val="1900"/>
              </a:spcBef>
              <a:spcAft>
                <a:spcPts val="0"/>
              </a:spcAft>
              <a:buSzPts val="1400"/>
              <a:buChar char="○"/>
              <a:defRPr sz="1400"/>
            </a:lvl2pPr>
            <a:lvl3pPr indent="-317500" lvl="2" marL="1371600" rtl="0">
              <a:spcBef>
                <a:spcPts val="1900"/>
              </a:spcBef>
              <a:spcAft>
                <a:spcPts val="0"/>
              </a:spcAft>
              <a:buSzPts val="1400"/>
              <a:buChar char="■"/>
              <a:defRPr sz="1400"/>
            </a:lvl3pPr>
            <a:lvl4pPr indent="-317500" lvl="3" marL="1828800" rtl="0">
              <a:spcBef>
                <a:spcPts val="1900"/>
              </a:spcBef>
              <a:spcAft>
                <a:spcPts val="0"/>
              </a:spcAft>
              <a:buSzPts val="1400"/>
              <a:buChar char="●"/>
              <a:defRPr sz="1400"/>
            </a:lvl4pPr>
            <a:lvl5pPr indent="-317500" lvl="4" marL="2286000" rtl="0">
              <a:spcBef>
                <a:spcPts val="1900"/>
              </a:spcBef>
              <a:spcAft>
                <a:spcPts val="0"/>
              </a:spcAft>
              <a:buSzPts val="1400"/>
              <a:buChar char="○"/>
              <a:defRPr sz="1400"/>
            </a:lvl5pPr>
            <a:lvl6pPr indent="-317500" lvl="5" marL="2743200" rtl="0">
              <a:spcBef>
                <a:spcPts val="1900"/>
              </a:spcBef>
              <a:spcAft>
                <a:spcPts val="0"/>
              </a:spcAft>
              <a:buSzPts val="1400"/>
              <a:buChar char="■"/>
              <a:defRPr sz="1400"/>
            </a:lvl6pPr>
            <a:lvl7pPr indent="-317500" lvl="6" marL="3200400" rtl="0">
              <a:spcBef>
                <a:spcPts val="1900"/>
              </a:spcBef>
              <a:spcAft>
                <a:spcPts val="0"/>
              </a:spcAft>
              <a:buSzPts val="1400"/>
              <a:buChar char="●"/>
              <a:defRPr sz="1400"/>
            </a:lvl7pPr>
            <a:lvl8pPr indent="-317500" lvl="7" marL="3657600" rtl="0">
              <a:spcBef>
                <a:spcPts val="1900"/>
              </a:spcBef>
              <a:spcAft>
                <a:spcPts val="0"/>
              </a:spcAft>
              <a:buSzPts val="1400"/>
              <a:buChar char="○"/>
              <a:defRPr sz="1400"/>
            </a:lvl8pPr>
            <a:lvl9pPr indent="-317500" lvl="8" marL="4114800" rtl="0">
              <a:spcBef>
                <a:spcPts val="1900"/>
              </a:spcBef>
              <a:spcAft>
                <a:spcPts val="1900"/>
              </a:spcAft>
              <a:buSzPts val="1400"/>
              <a:buChar char="■"/>
              <a:defRPr sz="1400"/>
            </a:lvl9pPr>
          </a:lstStyle>
          <a:p/>
        </p:txBody>
      </p:sp>
      <p:sp>
        <p:nvSpPr>
          <p:cNvPr id="144" name="Google Shape;144;g64ee0b51ef_0_160"/>
          <p:cNvSpPr txBox="1"/>
          <p:nvPr>
            <p:ph idx="2" type="body"/>
          </p:nvPr>
        </p:nvSpPr>
        <p:spPr>
          <a:xfrm>
            <a:off x="5235100" y="1536633"/>
            <a:ext cx="4333200" cy="4555200"/>
          </a:xfrm>
          <a:prstGeom prst="rect">
            <a:avLst/>
          </a:prstGeom>
        </p:spPr>
        <p:txBody>
          <a:bodyPr anchorCtr="0" anchor="t" bIns="106650" lIns="106650" spcFirstLastPara="1" rIns="106650" wrap="square" tIns="106650">
            <a:noAutofit/>
          </a:bodyPr>
          <a:lstStyle>
            <a:lvl1pPr indent="-330200" lvl="0" marL="457200" rtl="0">
              <a:spcBef>
                <a:spcPts val="0"/>
              </a:spcBef>
              <a:spcAft>
                <a:spcPts val="0"/>
              </a:spcAft>
              <a:buSzPts val="1600"/>
              <a:buChar char="●"/>
              <a:defRPr sz="1600"/>
            </a:lvl1pPr>
            <a:lvl2pPr indent="-317500" lvl="1" marL="914400" rtl="0">
              <a:spcBef>
                <a:spcPts val="1900"/>
              </a:spcBef>
              <a:spcAft>
                <a:spcPts val="0"/>
              </a:spcAft>
              <a:buSzPts val="1400"/>
              <a:buChar char="○"/>
              <a:defRPr sz="1400"/>
            </a:lvl2pPr>
            <a:lvl3pPr indent="-317500" lvl="2" marL="1371600" rtl="0">
              <a:spcBef>
                <a:spcPts val="1900"/>
              </a:spcBef>
              <a:spcAft>
                <a:spcPts val="0"/>
              </a:spcAft>
              <a:buSzPts val="1400"/>
              <a:buChar char="■"/>
              <a:defRPr sz="1400"/>
            </a:lvl3pPr>
            <a:lvl4pPr indent="-317500" lvl="3" marL="1828800" rtl="0">
              <a:spcBef>
                <a:spcPts val="1900"/>
              </a:spcBef>
              <a:spcAft>
                <a:spcPts val="0"/>
              </a:spcAft>
              <a:buSzPts val="1400"/>
              <a:buChar char="●"/>
              <a:defRPr sz="1400"/>
            </a:lvl4pPr>
            <a:lvl5pPr indent="-317500" lvl="4" marL="2286000" rtl="0">
              <a:spcBef>
                <a:spcPts val="1900"/>
              </a:spcBef>
              <a:spcAft>
                <a:spcPts val="0"/>
              </a:spcAft>
              <a:buSzPts val="1400"/>
              <a:buChar char="○"/>
              <a:defRPr sz="1400"/>
            </a:lvl5pPr>
            <a:lvl6pPr indent="-317500" lvl="5" marL="2743200" rtl="0">
              <a:spcBef>
                <a:spcPts val="1900"/>
              </a:spcBef>
              <a:spcAft>
                <a:spcPts val="0"/>
              </a:spcAft>
              <a:buSzPts val="1400"/>
              <a:buChar char="■"/>
              <a:defRPr sz="1400"/>
            </a:lvl6pPr>
            <a:lvl7pPr indent="-317500" lvl="6" marL="3200400" rtl="0">
              <a:spcBef>
                <a:spcPts val="1900"/>
              </a:spcBef>
              <a:spcAft>
                <a:spcPts val="0"/>
              </a:spcAft>
              <a:buSzPts val="1400"/>
              <a:buChar char="●"/>
              <a:defRPr sz="1400"/>
            </a:lvl7pPr>
            <a:lvl8pPr indent="-317500" lvl="7" marL="3657600" rtl="0">
              <a:spcBef>
                <a:spcPts val="1900"/>
              </a:spcBef>
              <a:spcAft>
                <a:spcPts val="0"/>
              </a:spcAft>
              <a:buSzPts val="1400"/>
              <a:buChar char="○"/>
              <a:defRPr sz="1400"/>
            </a:lvl8pPr>
            <a:lvl9pPr indent="-317500" lvl="8" marL="4114800" rtl="0">
              <a:spcBef>
                <a:spcPts val="1900"/>
              </a:spcBef>
              <a:spcAft>
                <a:spcPts val="1900"/>
              </a:spcAft>
              <a:buSzPts val="1400"/>
              <a:buChar char="■"/>
              <a:defRPr sz="1400"/>
            </a:lvl9pPr>
          </a:lstStyle>
          <a:p/>
        </p:txBody>
      </p:sp>
      <p:sp>
        <p:nvSpPr>
          <p:cNvPr id="145" name="Google Shape;145;g64ee0b51ef_0_160"/>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46" name="Shape 146"/>
        <p:cNvGrpSpPr/>
        <p:nvPr/>
      </p:nvGrpSpPr>
      <p:grpSpPr>
        <a:xfrm>
          <a:off x="0" y="0"/>
          <a:ext cx="0" cy="0"/>
          <a:chOff x="0" y="0"/>
          <a:chExt cx="0" cy="0"/>
        </a:xfrm>
      </p:grpSpPr>
      <p:sp>
        <p:nvSpPr>
          <p:cNvPr id="147" name="Google Shape;147;g64ee0b51ef_0_165"/>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lvl1pPr lvl="0" rtl="0">
              <a:spcBef>
                <a:spcPts val="0"/>
              </a:spcBef>
              <a:spcAft>
                <a:spcPts val="0"/>
              </a:spcAft>
              <a:buSzPts val="3300"/>
              <a:buNone/>
              <a:defRPr/>
            </a:lvl1pPr>
            <a:lvl2pPr lvl="1" rtl="0">
              <a:spcBef>
                <a:spcPts val="0"/>
              </a:spcBef>
              <a:spcAft>
                <a:spcPts val="0"/>
              </a:spcAft>
              <a:buSzPts val="3300"/>
              <a:buNone/>
              <a:defRPr/>
            </a:lvl2pPr>
            <a:lvl3pPr lvl="2" rtl="0">
              <a:spcBef>
                <a:spcPts val="0"/>
              </a:spcBef>
              <a:spcAft>
                <a:spcPts val="0"/>
              </a:spcAft>
              <a:buSzPts val="3300"/>
              <a:buNone/>
              <a:defRPr/>
            </a:lvl3pPr>
            <a:lvl4pPr lvl="3" rtl="0">
              <a:spcBef>
                <a:spcPts val="0"/>
              </a:spcBef>
              <a:spcAft>
                <a:spcPts val="0"/>
              </a:spcAft>
              <a:buSzPts val="3300"/>
              <a:buNone/>
              <a:defRPr/>
            </a:lvl4pPr>
            <a:lvl5pPr lvl="4" rtl="0">
              <a:spcBef>
                <a:spcPts val="0"/>
              </a:spcBef>
              <a:spcAft>
                <a:spcPts val="0"/>
              </a:spcAft>
              <a:buSzPts val="3300"/>
              <a:buNone/>
              <a:defRPr/>
            </a:lvl5pPr>
            <a:lvl6pPr lvl="5" rtl="0">
              <a:spcBef>
                <a:spcPts val="0"/>
              </a:spcBef>
              <a:spcAft>
                <a:spcPts val="0"/>
              </a:spcAft>
              <a:buSzPts val="3300"/>
              <a:buNone/>
              <a:defRPr/>
            </a:lvl6pPr>
            <a:lvl7pPr lvl="6" rtl="0">
              <a:spcBef>
                <a:spcPts val="0"/>
              </a:spcBef>
              <a:spcAft>
                <a:spcPts val="0"/>
              </a:spcAft>
              <a:buSzPts val="3300"/>
              <a:buNone/>
              <a:defRPr/>
            </a:lvl7pPr>
            <a:lvl8pPr lvl="7" rtl="0">
              <a:spcBef>
                <a:spcPts val="0"/>
              </a:spcBef>
              <a:spcAft>
                <a:spcPts val="0"/>
              </a:spcAft>
              <a:buSzPts val="3300"/>
              <a:buNone/>
              <a:defRPr/>
            </a:lvl8pPr>
            <a:lvl9pPr lvl="8" rtl="0">
              <a:spcBef>
                <a:spcPts val="0"/>
              </a:spcBef>
              <a:spcAft>
                <a:spcPts val="0"/>
              </a:spcAft>
              <a:buSzPts val="3300"/>
              <a:buNone/>
              <a:defRPr/>
            </a:lvl9pPr>
          </a:lstStyle>
          <a:p/>
        </p:txBody>
      </p:sp>
      <p:sp>
        <p:nvSpPr>
          <p:cNvPr id="148" name="Google Shape;148;g64ee0b51ef_0_165"/>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49" name="Shape 149"/>
        <p:cNvGrpSpPr/>
        <p:nvPr/>
      </p:nvGrpSpPr>
      <p:grpSpPr>
        <a:xfrm>
          <a:off x="0" y="0"/>
          <a:ext cx="0" cy="0"/>
          <a:chOff x="0" y="0"/>
          <a:chExt cx="0" cy="0"/>
        </a:xfrm>
      </p:grpSpPr>
      <p:sp>
        <p:nvSpPr>
          <p:cNvPr id="150" name="Google Shape;150;g64ee0b51ef_0_168"/>
          <p:cNvSpPr txBox="1"/>
          <p:nvPr>
            <p:ph type="title"/>
          </p:nvPr>
        </p:nvSpPr>
        <p:spPr>
          <a:xfrm>
            <a:off x="337675" y="740800"/>
            <a:ext cx="3042000" cy="1007700"/>
          </a:xfrm>
          <a:prstGeom prst="rect">
            <a:avLst/>
          </a:prstGeom>
        </p:spPr>
        <p:txBody>
          <a:bodyPr anchorCtr="0" anchor="b" bIns="106650" lIns="106650" spcFirstLastPara="1" rIns="106650" wrap="square" tIns="106650">
            <a:noAutofit/>
          </a:bodyPr>
          <a:lstStyle>
            <a:lvl1pPr lvl="0" rtl="0">
              <a:spcBef>
                <a:spcPts val="0"/>
              </a:spcBef>
              <a:spcAft>
                <a:spcPts val="0"/>
              </a:spcAft>
              <a:buSzPts val="2800"/>
              <a:buNone/>
              <a:defRPr sz="2800"/>
            </a:lvl1pPr>
            <a:lvl2pPr lvl="1" rtl="0">
              <a:spcBef>
                <a:spcPts val="0"/>
              </a:spcBef>
              <a:spcAft>
                <a:spcPts val="0"/>
              </a:spcAft>
              <a:buSzPts val="2800"/>
              <a:buNone/>
              <a:defRPr sz="2800"/>
            </a:lvl2pPr>
            <a:lvl3pPr lvl="2" rtl="0">
              <a:spcBef>
                <a:spcPts val="0"/>
              </a:spcBef>
              <a:spcAft>
                <a:spcPts val="0"/>
              </a:spcAft>
              <a:buSzPts val="2800"/>
              <a:buNone/>
              <a:defRPr sz="2800"/>
            </a:lvl3pPr>
            <a:lvl4pPr lvl="3" rtl="0">
              <a:spcBef>
                <a:spcPts val="0"/>
              </a:spcBef>
              <a:spcAft>
                <a:spcPts val="0"/>
              </a:spcAft>
              <a:buSzPts val="2800"/>
              <a:buNone/>
              <a:defRPr sz="2800"/>
            </a:lvl4pPr>
            <a:lvl5pPr lvl="4" rtl="0">
              <a:spcBef>
                <a:spcPts val="0"/>
              </a:spcBef>
              <a:spcAft>
                <a:spcPts val="0"/>
              </a:spcAft>
              <a:buSzPts val="2800"/>
              <a:buNone/>
              <a:defRPr sz="2800"/>
            </a:lvl5pPr>
            <a:lvl6pPr lvl="5" rtl="0">
              <a:spcBef>
                <a:spcPts val="0"/>
              </a:spcBef>
              <a:spcAft>
                <a:spcPts val="0"/>
              </a:spcAft>
              <a:buSzPts val="2800"/>
              <a:buNone/>
              <a:defRPr sz="2800"/>
            </a:lvl6pPr>
            <a:lvl7pPr lvl="6" rtl="0">
              <a:spcBef>
                <a:spcPts val="0"/>
              </a:spcBef>
              <a:spcAft>
                <a:spcPts val="0"/>
              </a:spcAft>
              <a:buSzPts val="2800"/>
              <a:buNone/>
              <a:defRPr sz="2800"/>
            </a:lvl7pPr>
            <a:lvl8pPr lvl="7" rtl="0">
              <a:spcBef>
                <a:spcPts val="0"/>
              </a:spcBef>
              <a:spcAft>
                <a:spcPts val="0"/>
              </a:spcAft>
              <a:buSzPts val="2800"/>
              <a:buNone/>
              <a:defRPr sz="2800"/>
            </a:lvl8pPr>
            <a:lvl9pPr lvl="8" rtl="0">
              <a:spcBef>
                <a:spcPts val="0"/>
              </a:spcBef>
              <a:spcAft>
                <a:spcPts val="0"/>
              </a:spcAft>
              <a:buSzPts val="2800"/>
              <a:buNone/>
              <a:defRPr sz="2800"/>
            </a:lvl9pPr>
          </a:lstStyle>
          <a:p/>
        </p:txBody>
      </p:sp>
      <p:sp>
        <p:nvSpPr>
          <p:cNvPr id="151" name="Google Shape;151;g64ee0b51ef_0_168"/>
          <p:cNvSpPr txBox="1"/>
          <p:nvPr>
            <p:ph idx="1" type="body"/>
          </p:nvPr>
        </p:nvSpPr>
        <p:spPr>
          <a:xfrm>
            <a:off x="337675" y="1852800"/>
            <a:ext cx="3042000" cy="4239300"/>
          </a:xfrm>
          <a:prstGeom prst="rect">
            <a:avLst/>
          </a:prstGeom>
        </p:spPr>
        <p:txBody>
          <a:bodyPr anchorCtr="0" anchor="t" bIns="106650" lIns="106650" spcFirstLastPara="1" rIns="106650" wrap="square" tIns="106650">
            <a:noAutofit/>
          </a:bodyPr>
          <a:lstStyle>
            <a:lvl1pPr indent="-317500" lvl="0" marL="457200" rtl="0">
              <a:spcBef>
                <a:spcPts val="0"/>
              </a:spcBef>
              <a:spcAft>
                <a:spcPts val="0"/>
              </a:spcAft>
              <a:buSzPts val="1400"/>
              <a:buChar char="●"/>
              <a:defRPr sz="1400"/>
            </a:lvl1pPr>
            <a:lvl2pPr indent="-317500" lvl="1" marL="914400" rtl="0">
              <a:spcBef>
                <a:spcPts val="1900"/>
              </a:spcBef>
              <a:spcAft>
                <a:spcPts val="0"/>
              </a:spcAft>
              <a:buSzPts val="1400"/>
              <a:buChar char="○"/>
              <a:defRPr sz="1400"/>
            </a:lvl2pPr>
            <a:lvl3pPr indent="-317500" lvl="2" marL="1371600" rtl="0">
              <a:spcBef>
                <a:spcPts val="1900"/>
              </a:spcBef>
              <a:spcAft>
                <a:spcPts val="0"/>
              </a:spcAft>
              <a:buSzPts val="1400"/>
              <a:buChar char="■"/>
              <a:defRPr sz="1400"/>
            </a:lvl3pPr>
            <a:lvl4pPr indent="-317500" lvl="3" marL="1828800" rtl="0">
              <a:spcBef>
                <a:spcPts val="1900"/>
              </a:spcBef>
              <a:spcAft>
                <a:spcPts val="0"/>
              </a:spcAft>
              <a:buSzPts val="1400"/>
              <a:buChar char="●"/>
              <a:defRPr sz="1400"/>
            </a:lvl4pPr>
            <a:lvl5pPr indent="-317500" lvl="4" marL="2286000" rtl="0">
              <a:spcBef>
                <a:spcPts val="1900"/>
              </a:spcBef>
              <a:spcAft>
                <a:spcPts val="0"/>
              </a:spcAft>
              <a:buSzPts val="1400"/>
              <a:buChar char="○"/>
              <a:defRPr sz="1400"/>
            </a:lvl5pPr>
            <a:lvl6pPr indent="-317500" lvl="5" marL="2743200" rtl="0">
              <a:spcBef>
                <a:spcPts val="1900"/>
              </a:spcBef>
              <a:spcAft>
                <a:spcPts val="0"/>
              </a:spcAft>
              <a:buSzPts val="1400"/>
              <a:buChar char="■"/>
              <a:defRPr sz="1400"/>
            </a:lvl6pPr>
            <a:lvl7pPr indent="-317500" lvl="6" marL="3200400" rtl="0">
              <a:spcBef>
                <a:spcPts val="1900"/>
              </a:spcBef>
              <a:spcAft>
                <a:spcPts val="0"/>
              </a:spcAft>
              <a:buSzPts val="1400"/>
              <a:buChar char="●"/>
              <a:defRPr sz="1400"/>
            </a:lvl7pPr>
            <a:lvl8pPr indent="-317500" lvl="7" marL="3657600" rtl="0">
              <a:spcBef>
                <a:spcPts val="1900"/>
              </a:spcBef>
              <a:spcAft>
                <a:spcPts val="0"/>
              </a:spcAft>
              <a:buSzPts val="1400"/>
              <a:buChar char="○"/>
              <a:defRPr sz="1400"/>
            </a:lvl8pPr>
            <a:lvl9pPr indent="-317500" lvl="8" marL="4114800" rtl="0">
              <a:spcBef>
                <a:spcPts val="1900"/>
              </a:spcBef>
              <a:spcAft>
                <a:spcPts val="1900"/>
              </a:spcAft>
              <a:buSzPts val="1400"/>
              <a:buChar char="■"/>
              <a:defRPr sz="1400"/>
            </a:lvl9pPr>
          </a:lstStyle>
          <a:p/>
        </p:txBody>
      </p:sp>
      <p:sp>
        <p:nvSpPr>
          <p:cNvPr id="152" name="Google Shape;152;g64ee0b51ef_0_168"/>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53" name="Shape 153"/>
        <p:cNvGrpSpPr/>
        <p:nvPr/>
      </p:nvGrpSpPr>
      <p:grpSpPr>
        <a:xfrm>
          <a:off x="0" y="0"/>
          <a:ext cx="0" cy="0"/>
          <a:chOff x="0" y="0"/>
          <a:chExt cx="0" cy="0"/>
        </a:xfrm>
      </p:grpSpPr>
      <p:sp>
        <p:nvSpPr>
          <p:cNvPr id="154" name="Google Shape;154;g64ee0b51ef_0_172"/>
          <p:cNvSpPr txBox="1"/>
          <p:nvPr>
            <p:ph type="title"/>
          </p:nvPr>
        </p:nvSpPr>
        <p:spPr>
          <a:xfrm>
            <a:off x="531104" y="600200"/>
            <a:ext cx="6898500" cy="5454300"/>
          </a:xfrm>
          <a:prstGeom prst="rect">
            <a:avLst/>
          </a:prstGeom>
        </p:spPr>
        <p:txBody>
          <a:bodyPr anchorCtr="0" anchor="ctr" bIns="106650" lIns="106650" spcFirstLastPara="1" rIns="106650" wrap="square" tIns="106650">
            <a:noAutofit/>
          </a:bodyPr>
          <a:lstStyle>
            <a:lvl1pPr lvl="0" rtl="0">
              <a:spcBef>
                <a:spcPts val="0"/>
              </a:spcBef>
              <a:spcAft>
                <a:spcPts val="0"/>
              </a:spcAft>
              <a:buSzPts val="5600"/>
              <a:buNone/>
              <a:defRPr sz="5600"/>
            </a:lvl1pPr>
            <a:lvl2pPr lvl="1" rtl="0">
              <a:spcBef>
                <a:spcPts val="0"/>
              </a:spcBef>
              <a:spcAft>
                <a:spcPts val="0"/>
              </a:spcAft>
              <a:buSzPts val="5600"/>
              <a:buNone/>
              <a:defRPr sz="5600"/>
            </a:lvl2pPr>
            <a:lvl3pPr lvl="2" rtl="0">
              <a:spcBef>
                <a:spcPts val="0"/>
              </a:spcBef>
              <a:spcAft>
                <a:spcPts val="0"/>
              </a:spcAft>
              <a:buSzPts val="5600"/>
              <a:buNone/>
              <a:defRPr sz="5600"/>
            </a:lvl3pPr>
            <a:lvl4pPr lvl="3" rtl="0">
              <a:spcBef>
                <a:spcPts val="0"/>
              </a:spcBef>
              <a:spcAft>
                <a:spcPts val="0"/>
              </a:spcAft>
              <a:buSzPts val="5600"/>
              <a:buNone/>
              <a:defRPr sz="5600"/>
            </a:lvl4pPr>
            <a:lvl5pPr lvl="4" rtl="0">
              <a:spcBef>
                <a:spcPts val="0"/>
              </a:spcBef>
              <a:spcAft>
                <a:spcPts val="0"/>
              </a:spcAft>
              <a:buSzPts val="5600"/>
              <a:buNone/>
              <a:defRPr sz="5600"/>
            </a:lvl5pPr>
            <a:lvl6pPr lvl="5" rtl="0">
              <a:spcBef>
                <a:spcPts val="0"/>
              </a:spcBef>
              <a:spcAft>
                <a:spcPts val="0"/>
              </a:spcAft>
              <a:buSzPts val="5600"/>
              <a:buNone/>
              <a:defRPr sz="5600"/>
            </a:lvl6pPr>
            <a:lvl7pPr lvl="6" rtl="0">
              <a:spcBef>
                <a:spcPts val="0"/>
              </a:spcBef>
              <a:spcAft>
                <a:spcPts val="0"/>
              </a:spcAft>
              <a:buSzPts val="5600"/>
              <a:buNone/>
              <a:defRPr sz="5600"/>
            </a:lvl7pPr>
            <a:lvl8pPr lvl="7" rtl="0">
              <a:spcBef>
                <a:spcPts val="0"/>
              </a:spcBef>
              <a:spcAft>
                <a:spcPts val="0"/>
              </a:spcAft>
              <a:buSzPts val="5600"/>
              <a:buNone/>
              <a:defRPr sz="5600"/>
            </a:lvl8pPr>
            <a:lvl9pPr lvl="8" rtl="0">
              <a:spcBef>
                <a:spcPts val="0"/>
              </a:spcBef>
              <a:spcAft>
                <a:spcPts val="0"/>
              </a:spcAft>
              <a:buSzPts val="5600"/>
              <a:buNone/>
              <a:defRPr sz="5600"/>
            </a:lvl9pPr>
          </a:lstStyle>
          <a:p/>
        </p:txBody>
      </p:sp>
      <p:sp>
        <p:nvSpPr>
          <p:cNvPr id="155" name="Google Shape;155;g64ee0b51ef_0_172"/>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56" name="Shape 156"/>
        <p:cNvGrpSpPr/>
        <p:nvPr/>
      </p:nvGrpSpPr>
      <p:grpSpPr>
        <a:xfrm>
          <a:off x="0" y="0"/>
          <a:ext cx="0" cy="0"/>
          <a:chOff x="0" y="0"/>
          <a:chExt cx="0" cy="0"/>
        </a:xfrm>
      </p:grpSpPr>
      <p:sp>
        <p:nvSpPr>
          <p:cNvPr id="157" name="Google Shape;157;g64ee0b51ef_0_175"/>
          <p:cNvSpPr/>
          <p:nvPr/>
        </p:nvSpPr>
        <p:spPr>
          <a:xfrm>
            <a:off x="4953000" y="-167"/>
            <a:ext cx="4953000" cy="6858000"/>
          </a:xfrm>
          <a:prstGeom prst="rect">
            <a:avLst/>
          </a:prstGeom>
          <a:solidFill>
            <a:schemeClr val="lt2"/>
          </a:solidFill>
          <a:ln>
            <a:noFill/>
          </a:ln>
        </p:spPr>
        <p:txBody>
          <a:bodyPr anchorCtr="0" anchor="ctr" bIns="106650" lIns="106650" spcFirstLastPara="1" rIns="106650" wrap="square" tIns="106650">
            <a:noAutofit/>
          </a:bodyPr>
          <a:lstStyle/>
          <a:p>
            <a:pPr indent="0" lvl="0" marL="0" rtl="0" algn="l">
              <a:spcBef>
                <a:spcPts val="0"/>
              </a:spcBef>
              <a:spcAft>
                <a:spcPts val="0"/>
              </a:spcAft>
              <a:buNone/>
            </a:pPr>
            <a:r>
              <a:t/>
            </a:r>
            <a:endParaRPr/>
          </a:p>
        </p:txBody>
      </p:sp>
      <p:sp>
        <p:nvSpPr>
          <p:cNvPr id="158" name="Google Shape;158;g64ee0b51ef_0_175"/>
          <p:cNvSpPr txBox="1"/>
          <p:nvPr>
            <p:ph type="title"/>
          </p:nvPr>
        </p:nvSpPr>
        <p:spPr>
          <a:xfrm>
            <a:off x="287625" y="1644233"/>
            <a:ext cx="4382400" cy="1976400"/>
          </a:xfrm>
          <a:prstGeom prst="rect">
            <a:avLst/>
          </a:prstGeom>
        </p:spPr>
        <p:txBody>
          <a:bodyPr anchorCtr="0" anchor="b" bIns="106650" lIns="106650" spcFirstLastPara="1" rIns="106650" wrap="square" tIns="106650">
            <a:noAutofit/>
          </a:bodyPr>
          <a:lstStyle>
            <a:lvl1pPr lvl="0" rtl="0" algn="ctr">
              <a:spcBef>
                <a:spcPts val="0"/>
              </a:spcBef>
              <a:spcAft>
                <a:spcPts val="0"/>
              </a:spcAft>
              <a:buSzPts val="4900"/>
              <a:buNone/>
              <a:defRPr sz="4900"/>
            </a:lvl1pPr>
            <a:lvl2pPr lvl="1" rtl="0" algn="ctr">
              <a:spcBef>
                <a:spcPts val="0"/>
              </a:spcBef>
              <a:spcAft>
                <a:spcPts val="0"/>
              </a:spcAft>
              <a:buSzPts val="4900"/>
              <a:buNone/>
              <a:defRPr sz="4900"/>
            </a:lvl2pPr>
            <a:lvl3pPr lvl="2" rtl="0" algn="ctr">
              <a:spcBef>
                <a:spcPts val="0"/>
              </a:spcBef>
              <a:spcAft>
                <a:spcPts val="0"/>
              </a:spcAft>
              <a:buSzPts val="4900"/>
              <a:buNone/>
              <a:defRPr sz="4900"/>
            </a:lvl3pPr>
            <a:lvl4pPr lvl="3" rtl="0" algn="ctr">
              <a:spcBef>
                <a:spcPts val="0"/>
              </a:spcBef>
              <a:spcAft>
                <a:spcPts val="0"/>
              </a:spcAft>
              <a:buSzPts val="4900"/>
              <a:buNone/>
              <a:defRPr sz="4900"/>
            </a:lvl4pPr>
            <a:lvl5pPr lvl="4" rtl="0" algn="ctr">
              <a:spcBef>
                <a:spcPts val="0"/>
              </a:spcBef>
              <a:spcAft>
                <a:spcPts val="0"/>
              </a:spcAft>
              <a:buSzPts val="4900"/>
              <a:buNone/>
              <a:defRPr sz="4900"/>
            </a:lvl5pPr>
            <a:lvl6pPr lvl="5" rtl="0" algn="ctr">
              <a:spcBef>
                <a:spcPts val="0"/>
              </a:spcBef>
              <a:spcAft>
                <a:spcPts val="0"/>
              </a:spcAft>
              <a:buSzPts val="4900"/>
              <a:buNone/>
              <a:defRPr sz="4900"/>
            </a:lvl6pPr>
            <a:lvl7pPr lvl="6" rtl="0" algn="ctr">
              <a:spcBef>
                <a:spcPts val="0"/>
              </a:spcBef>
              <a:spcAft>
                <a:spcPts val="0"/>
              </a:spcAft>
              <a:buSzPts val="4900"/>
              <a:buNone/>
              <a:defRPr sz="4900"/>
            </a:lvl7pPr>
            <a:lvl8pPr lvl="7" rtl="0" algn="ctr">
              <a:spcBef>
                <a:spcPts val="0"/>
              </a:spcBef>
              <a:spcAft>
                <a:spcPts val="0"/>
              </a:spcAft>
              <a:buSzPts val="4900"/>
              <a:buNone/>
              <a:defRPr sz="4900"/>
            </a:lvl8pPr>
            <a:lvl9pPr lvl="8" rtl="0" algn="ctr">
              <a:spcBef>
                <a:spcPts val="0"/>
              </a:spcBef>
              <a:spcAft>
                <a:spcPts val="0"/>
              </a:spcAft>
              <a:buSzPts val="4900"/>
              <a:buNone/>
              <a:defRPr sz="4900"/>
            </a:lvl9pPr>
          </a:lstStyle>
          <a:p/>
        </p:txBody>
      </p:sp>
      <p:sp>
        <p:nvSpPr>
          <p:cNvPr id="159" name="Google Shape;159;g64ee0b51ef_0_175"/>
          <p:cNvSpPr txBox="1"/>
          <p:nvPr>
            <p:ph idx="1" type="subTitle"/>
          </p:nvPr>
        </p:nvSpPr>
        <p:spPr>
          <a:xfrm>
            <a:off x="287625" y="3737433"/>
            <a:ext cx="4382400" cy="1646700"/>
          </a:xfrm>
          <a:prstGeom prst="rect">
            <a:avLst/>
          </a:prstGeom>
        </p:spPr>
        <p:txBody>
          <a:bodyPr anchorCtr="0" anchor="t" bIns="106650" lIns="106650" spcFirstLastPara="1" rIns="106650" wrap="square" tIns="106650">
            <a:noAutofit/>
          </a:bodyPr>
          <a:lstStyle>
            <a:lvl1pPr lvl="0" rtl="0" algn="ctr">
              <a:lnSpc>
                <a:spcPct val="100000"/>
              </a:lnSpc>
              <a:spcBef>
                <a:spcPts val="0"/>
              </a:spcBef>
              <a:spcAft>
                <a:spcPts val="0"/>
              </a:spcAft>
              <a:buSzPts val="2400"/>
              <a:buNone/>
              <a:defRPr sz="2400"/>
            </a:lvl1pPr>
            <a:lvl2pPr lvl="1" rtl="0" algn="ctr">
              <a:lnSpc>
                <a:spcPct val="100000"/>
              </a:lnSpc>
              <a:spcBef>
                <a:spcPts val="0"/>
              </a:spcBef>
              <a:spcAft>
                <a:spcPts val="0"/>
              </a:spcAft>
              <a:buSzPts val="2400"/>
              <a:buNone/>
              <a:defRPr sz="2400"/>
            </a:lvl2pPr>
            <a:lvl3pPr lvl="2" rtl="0" algn="ctr">
              <a:lnSpc>
                <a:spcPct val="100000"/>
              </a:lnSpc>
              <a:spcBef>
                <a:spcPts val="0"/>
              </a:spcBef>
              <a:spcAft>
                <a:spcPts val="0"/>
              </a:spcAft>
              <a:buSzPts val="2400"/>
              <a:buNone/>
              <a:defRPr sz="2400"/>
            </a:lvl3pPr>
            <a:lvl4pPr lvl="3" rtl="0" algn="ctr">
              <a:lnSpc>
                <a:spcPct val="100000"/>
              </a:lnSpc>
              <a:spcBef>
                <a:spcPts val="0"/>
              </a:spcBef>
              <a:spcAft>
                <a:spcPts val="0"/>
              </a:spcAft>
              <a:buSzPts val="2400"/>
              <a:buNone/>
              <a:defRPr sz="2400"/>
            </a:lvl4pPr>
            <a:lvl5pPr lvl="4" rtl="0" algn="ctr">
              <a:lnSpc>
                <a:spcPct val="100000"/>
              </a:lnSpc>
              <a:spcBef>
                <a:spcPts val="0"/>
              </a:spcBef>
              <a:spcAft>
                <a:spcPts val="0"/>
              </a:spcAft>
              <a:buSzPts val="2400"/>
              <a:buNone/>
              <a:defRPr sz="2400"/>
            </a:lvl5pPr>
            <a:lvl6pPr lvl="5" rtl="0" algn="ctr">
              <a:lnSpc>
                <a:spcPct val="100000"/>
              </a:lnSpc>
              <a:spcBef>
                <a:spcPts val="0"/>
              </a:spcBef>
              <a:spcAft>
                <a:spcPts val="0"/>
              </a:spcAft>
              <a:buSzPts val="2400"/>
              <a:buNone/>
              <a:defRPr sz="2400"/>
            </a:lvl6pPr>
            <a:lvl7pPr lvl="6" rtl="0" algn="ctr">
              <a:lnSpc>
                <a:spcPct val="100000"/>
              </a:lnSpc>
              <a:spcBef>
                <a:spcPts val="0"/>
              </a:spcBef>
              <a:spcAft>
                <a:spcPts val="0"/>
              </a:spcAft>
              <a:buSzPts val="2400"/>
              <a:buNone/>
              <a:defRPr sz="2400"/>
            </a:lvl7pPr>
            <a:lvl8pPr lvl="7" rtl="0" algn="ctr">
              <a:lnSpc>
                <a:spcPct val="100000"/>
              </a:lnSpc>
              <a:spcBef>
                <a:spcPts val="0"/>
              </a:spcBef>
              <a:spcAft>
                <a:spcPts val="0"/>
              </a:spcAft>
              <a:buSzPts val="2400"/>
              <a:buNone/>
              <a:defRPr sz="2400"/>
            </a:lvl8pPr>
            <a:lvl9pPr lvl="8" rtl="0" algn="ctr">
              <a:lnSpc>
                <a:spcPct val="100000"/>
              </a:lnSpc>
              <a:spcBef>
                <a:spcPts val="0"/>
              </a:spcBef>
              <a:spcAft>
                <a:spcPts val="0"/>
              </a:spcAft>
              <a:buSzPts val="2400"/>
              <a:buNone/>
              <a:defRPr sz="2400"/>
            </a:lvl9pPr>
          </a:lstStyle>
          <a:p/>
        </p:txBody>
      </p:sp>
      <p:sp>
        <p:nvSpPr>
          <p:cNvPr id="160" name="Google Shape;160;g64ee0b51ef_0_175"/>
          <p:cNvSpPr txBox="1"/>
          <p:nvPr>
            <p:ph idx="2" type="body"/>
          </p:nvPr>
        </p:nvSpPr>
        <p:spPr>
          <a:xfrm>
            <a:off x="5351125" y="965433"/>
            <a:ext cx="4156800" cy="4926900"/>
          </a:xfrm>
          <a:prstGeom prst="rect">
            <a:avLst/>
          </a:prstGeom>
        </p:spPr>
        <p:txBody>
          <a:bodyPr anchorCtr="0" anchor="ctr" bIns="106650" lIns="106650" spcFirstLastPara="1" rIns="106650" wrap="square" tIns="106650">
            <a:noAutofit/>
          </a:bodyPr>
          <a:lstStyle>
            <a:lvl1pPr indent="-361950" lvl="0" marL="457200" rtl="0">
              <a:spcBef>
                <a:spcPts val="0"/>
              </a:spcBef>
              <a:spcAft>
                <a:spcPts val="0"/>
              </a:spcAft>
              <a:buSzPts val="2100"/>
              <a:buChar char="●"/>
              <a:defRPr/>
            </a:lvl1pPr>
            <a:lvl2pPr indent="-330200" lvl="1" marL="914400" rtl="0">
              <a:spcBef>
                <a:spcPts val="1900"/>
              </a:spcBef>
              <a:spcAft>
                <a:spcPts val="0"/>
              </a:spcAft>
              <a:buSzPts val="1600"/>
              <a:buChar char="○"/>
              <a:defRPr/>
            </a:lvl2pPr>
            <a:lvl3pPr indent="-330200" lvl="2" marL="1371600" rtl="0">
              <a:spcBef>
                <a:spcPts val="1900"/>
              </a:spcBef>
              <a:spcAft>
                <a:spcPts val="0"/>
              </a:spcAft>
              <a:buSzPts val="1600"/>
              <a:buChar char="■"/>
              <a:defRPr/>
            </a:lvl3pPr>
            <a:lvl4pPr indent="-330200" lvl="3" marL="1828800" rtl="0">
              <a:spcBef>
                <a:spcPts val="1900"/>
              </a:spcBef>
              <a:spcAft>
                <a:spcPts val="0"/>
              </a:spcAft>
              <a:buSzPts val="1600"/>
              <a:buChar char="●"/>
              <a:defRPr/>
            </a:lvl4pPr>
            <a:lvl5pPr indent="-330200" lvl="4" marL="2286000" rtl="0">
              <a:spcBef>
                <a:spcPts val="1900"/>
              </a:spcBef>
              <a:spcAft>
                <a:spcPts val="0"/>
              </a:spcAft>
              <a:buSzPts val="1600"/>
              <a:buChar char="○"/>
              <a:defRPr/>
            </a:lvl5pPr>
            <a:lvl6pPr indent="-330200" lvl="5" marL="2743200" rtl="0">
              <a:spcBef>
                <a:spcPts val="1900"/>
              </a:spcBef>
              <a:spcAft>
                <a:spcPts val="0"/>
              </a:spcAft>
              <a:buSzPts val="1600"/>
              <a:buChar char="■"/>
              <a:defRPr/>
            </a:lvl6pPr>
            <a:lvl7pPr indent="-330200" lvl="6" marL="3200400" rtl="0">
              <a:spcBef>
                <a:spcPts val="1900"/>
              </a:spcBef>
              <a:spcAft>
                <a:spcPts val="0"/>
              </a:spcAft>
              <a:buSzPts val="1600"/>
              <a:buChar char="●"/>
              <a:defRPr/>
            </a:lvl7pPr>
            <a:lvl8pPr indent="-330200" lvl="7" marL="3657600" rtl="0">
              <a:spcBef>
                <a:spcPts val="1900"/>
              </a:spcBef>
              <a:spcAft>
                <a:spcPts val="0"/>
              </a:spcAft>
              <a:buSzPts val="1600"/>
              <a:buChar char="○"/>
              <a:defRPr/>
            </a:lvl8pPr>
            <a:lvl9pPr indent="-330200" lvl="8" marL="4114800" rtl="0">
              <a:spcBef>
                <a:spcPts val="1900"/>
              </a:spcBef>
              <a:spcAft>
                <a:spcPts val="1900"/>
              </a:spcAft>
              <a:buSzPts val="1600"/>
              <a:buChar char="■"/>
              <a:defRPr/>
            </a:lvl9pPr>
          </a:lstStyle>
          <a:p/>
        </p:txBody>
      </p:sp>
      <p:sp>
        <p:nvSpPr>
          <p:cNvPr id="161" name="Google Shape;161;g64ee0b51ef_0_175"/>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62" name="Shape 162"/>
        <p:cNvGrpSpPr/>
        <p:nvPr/>
      </p:nvGrpSpPr>
      <p:grpSpPr>
        <a:xfrm>
          <a:off x="0" y="0"/>
          <a:ext cx="0" cy="0"/>
          <a:chOff x="0" y="0"/>
          <a:chExt cx="0" cy="0"/>
        </a:xfrm>
      </p:grpSpPr>
      <p:sp>
        <p:nvSpPr>
          <p:cNvPr id="163" name="Google Shape;163;g64ee0b51ef_0_181"/>
          <p:cNvSpPr txBox="1"/>
          <p:nvPr>
            <p:ph idx="1" type="body"/>
          </p:nvPr>
        </p:nvSpPr>
        <p:spPr>
          <a:xfrm>
            <a:off x="337675" y="5640767"/>
            <a:ext cx="6498600" cy="806700"/>
          </a:xfrm>
          <a:prstGeom prst="rect">
            <a:avLst/>
          </a:prstGeom>
        </p:spPr>
        <p:txBody>
          <a:bodyPr anchorCtr="0" anchor="ctr" bIns="106650" lIns="106650" spcFirstLastPara="1" rIns="106650" wrap="square" tIns="106650">
            <a:noAutofit/>
          </a:bodyPr>
          <a:lstStyle>
            <a:lvl1pPr indent="-228600" lvl="0" marL="457200" rtl="0">
              <a:lnSpc>
                <a:spcPct val="100000"/>
              </a:lnSpc>
              <a:spcBef>
                <a:spcPts val="0"/>
              </a:spcBef>
              <a:spcAft>
                <a:spcPts val="0"/>
              </a:spcAft>
              <a:buSzPts val="2100"/>
              <a:buNone/>
              <a:defRPr/>
            </a:lvl1pPr>
          </a:lstStyle>
          <a:p/>
        </p:txBody>
      </p:sp>
      <p:sp>
        <p:nvSpPr>
          <p:cNvPr id="164" name="Google Shape;164;g64ee0b51ef_0_181"/>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65" name="Shape 165"/>
        <p:cNvGrpSpPr/>
        <p:nvPr/>
      </p:nvGrpSpPr>
      <p:grpSpPr>
        <a:xfrm>
          <a:off x="0" y="0"/>
          <a:ext cx="0" cy="0"/>
          <a:chOff x="0" y="0"/>
          <a:chExt cx="0" cy="0"/>
        </a:xfrm>
      </p:grpSpPr>
      <p:sp>
        <p:nvSpPr>
          <p:cNvPr id="166" name="Google Shape;166;g64ee0b51ef_0_184"/>
          <p:cNvSpPr txBox="1"/>
          <p:nvPr>
            <p:ph hasCustomPrompt="1" type="title"/>
          </p:nvPr>
        </p:nvSpPr>
        <p:spPr>
          <a:xfrm>
            <a:off x="337675" y="1474833"/>
            <a:ext cx="9230700" cy="2618100"/>
          </a:xfrm>
          <a:prstGeom prst="rect">
            <a:avLst/>
          </a:prstGeom>
        </p:spPr>
        <p:txBody>
          <a:bodyPr anchorCtr="0" anchor="b" bIns="106650" lIns="106650" spcFirstLastPara="1" rIns="106650" wrap="square" tIns="106650">
            <a:noAutofit/>
          </a:bodyPr>
          <a:lstStyle>
            <a:lvl1pPr lvl="0" rtl="0" algn="ctr">
              <a:spcBef>
                <a:spcPts val="0"/>
              </a:spcBef>
              <a:spcAft>
                <a:spcPts val="0"/>
              </a:spcAft>
              <a:buSzPts val="14000"/>
              <a:buNone/>
              <a:defRPr sz="14000"/>
            </a:lvl1pPr>
            <a:lvl2pPr lvl="1" rtl="0" algn="ctr">
              <a:spcBef>
                <a:spcPts val="0"/>
              </a:spcBef>
              <a:spcAft>
                <a:spcPts val="0"/>
              </a:spcAft>
              <a:buSzPts val="14000"/>
              <a:buNone/>
              <a:defRPr sz="14000"/>
            </a:lvl2pPr>
            <a:lvl3pPr lvl="2" rtl="0" algn="ctr">
              <a:spcBef>
                <a:spcPts val="0"/>
              </a:spcBef>
              <a:spcAft>
                <a:spcPts val="0"/>
              </a:spcAft>
              <a:buSzPts val="14000"/>
              <a:buNone/>
              <a:defRPr sz="14000"/>
            </a:lvl3pPr>
            <a:lvl4pPr lvl="3" rtl="0" algn="ctr">
              <a:spcBef>
                <a:spcPts val="0"/>
              </a:spcBef>
              <a:spcAft>
                <a:spcPts val="0"/>
              </a:spcAft>
              <a:buSzPts val="14000"/>
              <a:buNone/>
              <a:defRPr sz="14000"/>
            </a:lvl4pPr>
            <a:lvl5pPr lvl="4" rtl="0" algn="ctr">
              <a:spcBef>
                <a:spcPts val="0"/>
              </a:spcBef>
              <a:spcAft>
                <a:spcPts val="0"/>
              </a:spcAft>
              <a:buSzPts val="14000"/>
              <a:buNone/>
              <a:defRPr sz="14000"/>
            </a:lvl5pPr>
            <a:lvl6pPr lvl="5" rtl="0" algn="ctr">
              <a:spcBef>
                <a:spcPts val="0"/>
              </a:spcBef>
              <a:spcAft>
                <a:spcPts val="0"/>
              </a:spcAft>
              <a:buSzPts val="14000"/>
              <a:buNone/>
              <a:defRPr sz="14000"/>
            </a:lvl6pPr>
            <a:lvl7pPr lvl="6" rtl="0" algn="ctr">
              <a:spcBef>
                <a:spcPts val="0"/>
              </a:spcBef>
              <a:spcAft>
                <a:spcPts val="0"/>
              </a:spcAft>
              <a:buSzPts val="14000"/>
              <a:buNone/>
              <a:defRPr sz="14000"/>
            </a:lvl7pPr>
            <a:lvl8pPr lvl="7" rtl="0" algn="ctr">
              <a:spcBef>
                <a:spcPts val="0"/>
              </a:spcBef>
              <a:spcAft>
                <a:spcPts val="0"/>
              </a:spcAft>
              <a:buSzPts val="14000"/>
              <a:buNone/>
              <a:defRPr sz="14000"/>
            </a:lvl8pPr>
            <a:lvl9pPr lvl="8" rtl="0" algn="ctr">
              <a:spcBef>
                <a:spcPts val="0"/>
              </a:spcBef>
              <a:spcAft>
                <a:spcPts val="0"/>
              </a:spcAft>
              <a:buSzPts val="14000"/>
              <a:buNone/>
              <a:defRPr sz="14000"/>
            </a:lvl9pPr>
          </a:lstStyle>
          <a:p>
            <a:r>
              <a:t>xx%</a:t>
            </a:r>
          </a:p>
        </p:txBody>
      </p:sp>
      <p:sp>
        <p:nvSpPr>
          <p:cNvPr id="167" name="Google Shape;167;g64ee0b51ef_0_184"/>
          <p:cNvSpPr txBox="1"/>
          <p:nvPr>
            <p:ph idx="1" type="body"/>
          </p:nvPr>
        </p:nvSpPr>
        <p:spPr>
          <a:xfrm>
            <a:off x="337675" y="4202967"/>
            <a:ext cx="9230700" cy="1734300"/>
          </a:xfrm>
          <a:prstGeom prst="rect">
            <a:avLst/>
          </a:prstGeom>
        </p:spPr>
        <p:txBody>
          <a:bodyPr anchorCtr="0" anchor="t" bIns="106650" lIns="106650" spcFirstLastPara="1" rIns="106650" wrap="square" tIns="106650">
            <a:noAutofit/>
          </a:bodyPr>
          <a:lstStyle>
            <a:lvl1pPr indent="-361950" lvl="0" marL="457200" rtl="0" algn="ctr">
              <a:spcBef>
                <a:spcPts val="0"/>
              </a:spcBef>
              <a:spcAft>
                <a:spcPts val="0"/>
              </a:spcAft>
              <a:buSzPts val="2100"/>
              <a:buChar char="●"/>
              <a:defRPr/>
            </a:lvl1pPr>
            <a:lvl2pPr indent="-330200" lvl="1" marL="914400" rtl="0" algn="ctr">
              <a:spcBef>
                <a:spcPts val="1900"/>
              </a:spcBef>
              <a:spcAft>
                <a:spcPts val="0"/>
              </a:spcAft>
              <a:buSzPts val="1600"/>
              <a:buChar char="○"/>
              <a:defRPr/>
            </a:lvl2pPr>
            <a:lvl3pPr indent="-330200" lvl="2" marL="1371600" rtl="0" algn="ctr">
              <a:spcBef>
                <a:spcPts val="1900"/>
              </a:spcBef>
              <a:spcAft>
                <a:spcPts val="0"/>
              </a:spcAft>
              <a:buSzPts val="1600"/>
              <a:buChar char="■"/>
              <a:defRPr/>
            </a:lvl3pPr>
            <a:lvl4pPr indent="-330200" lvl="3" marL="1828800" rtl="0" algn="ctr">
              <a:spcBef>
                <a:spcPts val="1900"/>
              </a:spcBef>
              <a:spcAft>
                <a:spcPts val="0"/>
              </a:spcAft>
              <a:buSzPts val="1600"/>
              <a:buChar char="●"/>
              <a:defRPr/>
            </a:lvl4pPr>
            <a:lvl5pPr indent="-330200" lvl="4" marL="2286000" rtl="0" algn="ctr">
              <a:spcBef>
                <a:spcPts val="1900"/>
              </a:spcBef>
              <a:spcAft>
                <a:spcPts val="0"/>
              </a:spcAft>
              <a:buSzPts val="1600"/>
              <a:buChar char="○"/>
              <a:defRPr/>
            </a:lvl5pPr>
            <a:lvl6pPr indent="-330200" lvl="5" marL="2743200" rtl="0" algn="ctr">
              <a:spcBef>
                <a:spcPts val="1900"/>
              </a:spcBef>
              <a:spcAft>
                <a:spcPts val="0"/>
              </a:spcAft>
              <a:buSzPts val="1600"/>
              <a:buChar char="■"/>
              <a:defRPr/>
            </a:lvl6pPr>
            <a:lvl7pPr indent="-330200" lvl="6" marL="3200400" rtl="0" algn="ctr">
              <a:spcBef>
                <a:spcPts val="1900"/>
              </a:spcBef>
              <a:spcAft>
                <a:spcPts val="0"/>
              </a:spcAft>
              <a:buSzPts val="1600"/>
              <a:buChar char="●"/>
              <a:defRPr/>
            </a:lvl7pPr>
            <a:lvl8pPr indent="-330200" lvl="7" marL="3657600" rtl="0" algn="ctr">
              <a:spcBef>
                <a:spcPts val="1900"/>
              </a:spcBef>
              <a:spcAft>
                <a:spcPts val="0"/>
              </a:spcAft>
              <a:buSzPts val="1600"/>
              <a:buChar char="○"/>
              <a:defRPr/>
            </a:lvl8pPr>
            <a:lvl9pPr indent="-330200" lvl="8" marL="4114800" rtl="0" algn="ctr">
              <a:spcBef>
                <a:spcPts val="1900"/>
              </a:spcBef>
              <a:spcAft>
                <a:spcPts val="1900"/>
              </a:spcAft>
              <a:buSzPts val="1600"/>
              <a:buChar char="■"/>
              <a:defRPr/>
            </a:lvl9pPr>
          </a:lstStyle>
          <a:p/>
        </p:txBody>
      </p:sp>
      <p:sp>
        <p:nvSpPr>
          <p:cNvPr id="168" name="Google Shape;168;g64ee0b51ef_0_184"/>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69" name="Shape 169"/>
        <p:cNvGrpSpPr/>
        <p:nvPr/>
      </p:nvGrpSpPr>
      <p:grpSpPr>
        <a:xfrm>
          <a:off x="0" y="0"/>
          <a:ext cx="0" cy="0"/>
          <a:chOff x="0" y="0"/>
          <a:chExt cx="0" cy="0"/>
        </a:xfrm>
      </p:grpSpPr>
      <p:sp>
        <p:nvSpPr>
          <p:cNvPr id="170" name="Google Shape;170;g64ee0b51ef_0_188"/>
          <p:cNvSpPr txBox="1"/>
          <p:nvPr>
            <p:ph idx="12" type="sldNum"/>
          </p:nvPr>
        </p:nvSpPr>
        <p:spPr>
          <a:xfrm>
            <a:off x="9178496" y="6217622"/>
            <a:ext cx="594300" cy="524700"/>
          </a:xfrm>
          <a:prstGeom prst="rect">
            <a:avLst/>
          </a:prstGeom>
        </p:spPr>
        <p:txBody>
          <a:bodyPr anchorCtr="0" anchor="ctr" bIns="106650" lIns="106650" spcFirstLastPara="1" rIns="106650" wrap="square" tIns="1066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4" name="Shape 24"/>
        <p:cNvGrpSpPr/>
        <p:nvPr/>
      </p:nvGrpSpPr>
      <p:grpSpPr>
        <a:xfrm>
          <a:off x="0" y="0"/>
          <a:ext cx="0" cy="0"/>
          <a:chOff x="0" y="0"/>
          <a:chExt cx="0" cy="0"/>
        </a:xfrm>
      </p:grpSpPr>
      <p:sp>
        <p:nvSpPr>
          <p:cNvPr id="25" name="Google Shape;25;p90"/>
          <p:cNvSpPr txBox="1"/>
          <p:nvPr>
            <p:ph type="title"/>
          </p:nvPr>
        </p:nvSpPr>
        <p:spPr>
          <a:xfrm>
            <a:off x="595048" y="107950"/>
            <a:ext cx="8712464" cy="1336675"/>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26" name="Google Shape;26;p90"/>
          <p:cNvSpPr txBox="1"/>
          <p:nvPr>
            <p:ph idx="1" type="body"/>
          </p:nvPr>
        </p:nvSpPr>
        <p:spPr>
          <a:xfrm rot="5400000">
            <a:off x="2779579" y="-584332"/>
            <a:ext cx="4343400" cy="8712464"/>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p:cSld name="Picture with Caption">
    <p:spTree>
      <p:nvGrpSpPr>
        <p:cNvPr id="27" name="Shape 27"/>
        <p:cNvGrpSpPr/>
        <p:nvPr/>
      </p:nvGrpSpPr>
      <p:grpSpPr>
        <a:xfrm>
          <a:off x="0" y="0"/>
          <a:ext cx="0" cy="0"/>
          <a:chOff x="0" y="0"/>
          <a:chExt cx="0" cy="0"/>
        </a:xfrm>
      </p:grpSpPr>
      <p:sp>
        <p:nvSpPr>
          <p:cNvPr id="28" name="Google Shape;28;p91"/>
          <p:cNvSpPr txBox="1"/>
          <p:nvPr>
            <p:ph type="title"/>
          </p:nvPr>
        </p:nvSpPr>
        <p:spPr>
          <a:xfrm>
            <a:off x="577848" y="611872"/>
            <a:ext cx="4419507" cy="116205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29" name="Google Shape;29;p91"/>
          <p:cNvSpPr txBox="1"/>
          <p:nvPr>
            <p:ph idx="1" type="body"/>
          </p:nvPr>
        </p:nvSpPr>
        <p:spPr>
          <a:xfrm>
            <a:off x="577848" y="1787856"/>
            <a:ext cx="4419507" cy="3720152"/>
          </a:xfrm>
          <a:prstGeom prst="rect">
            <a:avLst/>
          </a:prstGeom>
          <a:noFill/>
          <a:ln>
            <a:noFill/>
          </a:ln>
        </p:spPr>
        <p:txBody>
          <a:bodyPr anchorCtr="0" anchor="t" bIns="91425" lIns="91425" spcFirstLastPara="1" rIns="91425" wrap="square" tIns="91425">
            <a:noAutofit/>
          </a:bodyPr>
          <a:lstStyle>
            <a:lvl1pPr indent="-228600" lvl="0" marL="457200" algn="ctr">
              <a:lnSpc>
                <a:spcPct val="100000"/>
              </a:lnSpc>
              <a:spcBef>
                <a:spcPts val="600"/>
              </a:spcBef>
              <a:spcAft>
                <a:spcPts val="0"/>
              </a:spcAft>
              <a:buSzPts val="1400"/>
              <a:buNone/>
              <a:defRPr/>
            </a:lvl1pPr>
            <a:lvl2pPr indent="-228600" lvl="1" marL="914400" algn="l">
              <a:lnSpc>
                <a:spcPct val="100000"/>
              </a:lnSpc>
              <a:spcBef>
                <a:spcPts val="600"/>
              </a:spcBef>
              <a:spcAft>
                <a:spcPts val="0"/>
              </a:spcAft>
              <a:buSzPts val="1400"/>
              <a:buNone/>
              <a:defRPr/>
            </a:lvl2pPr>
            <a:lvl3pPr indent="-228600" lvl="2" marL="1371600" algn="l">
              <a:lnSpc>
                <a:spcPct val="100000"/>
              </a:lnSpc>
              <a:spcBef>
                <a:spcPts val="600"/>
              </a:spcBef>
              <a:spcAft>
                <a:spcPts val="0"/>
              </a:spcAft>
              <a:buSzPts val="1400"/>
              <a:buNone/>
              <a:defRPr/>
            </a:lvl3pPr>
            <a:lvl4pPr indent="-228600" lvl="3" marL="1828800" algn="l">
              <a:lnSpc>
                <a:spcPct val="100000"/>
              </a:lnSpc>
              <a:spcBef>
                <a:spcPts val="600"/>
              </a:spcBef>
              <a:spcAft>
                <a:spcPts val="0"/>
              </a:spcAft>
              <a:buSzPts val="1400"/>
              <a:buNone/>
              <a:defRPr/>
            </a:lvl4pPr>
            <a:lvl5pPr indent="-228600" lvl="4" marL="2286000" algn="l">
              <a:lnSpc>
                <a:spcPct val="100000"/>
              </a:lnSpc>
              <a:spcBef>
                <a:spcPts val="600"/>
              </a:spcBef>
              <a:spcAft>
                <a:spcPts val="0"/>
              </a:spcAft>
              <a:buSzPts val="1400"/>
              <a:buNone/>
              <a:defRPr/>
            </a:lvl5pPr>
            <a:lvl6pPr indent="-228600" lvl="5" marL="2743200" algn="l">
              <a:lnSpc>
                <a:spcPct val="100000"/>
              </a:lnSpc>
              <a:spcBef>
                <a:spcPts val="360"/>
              </a:spcBef>
              <a:spcAft>
                <a:spcPts val="0"/>
              </a:spcAft>
              <a:buSzPts val="1400"/>
              <a:buNone/>
              <a:defRPr/>
            </a:lvl6pPr>
            <a:lvl7pPr indent="-228600" lvl="6" marL="3200400" algn="l">
              <a:lnSpc>
                <a:spcPct val="100000"/>
              </a:lnSpc>
              <a:spcBef>
                <a:spcPts val="360"/>
              </a:spcBef>
              <a:spcAft>
                <a:spcPts val="0"/>
              </a:spcAft>
              <a:buSzPts val="1400"/>
              <a:buNone/>
              <a:defRPr/>
            </a:lvl7pPr>
            <a:lvl8pPr indent="-228600" lvl="7" marL="3657600" algn="l">
              <a:lnSpc>
                <a:spcPct val="100000"/>
              </a:lnSpc>
              <a:spcBef>
                <a:spcPts val="360"/>
              </a:spcBef>
              <a:spcAft>
                <a:spcPts val="0"/>
              </a:spcAft>
              <a:buSzPts val="1400"/>
              <a:buNone/>
              <a:defRPr/>
            </a:lvl8pPr>
            <a:lvl9pPr indent="-228600" lvl="8" marL="4114800" algn="l">
              <a:lnSpc>
                <a:spcPct val="100000"/>
              </a:lnSpc>
              <a:spcBef>
                <a:spcPts val="360"/>
              </a:spcBef>
              <a:spcAft>
                <a:spcPts val="0"/>
              </a:spcAft>
              <a:buSzPts val="1400"/>
              <a:buNone/>
              <a:defRPr/>
            </a:lvl9pPr>
          </a:lstStyle>
          <a:p/>
        </p:txBody>
      </p:sp>
      <p:sp>
        <p:nvSpPr>
          <p:cNvPr id="30" name="Google Shape;30;p91"/>
          <p:cNvSpPr/>
          <p:nvPr>
            <p:ph idx="2" type="pic"/>
          </p:nvPr>
        </p:nvSpPr>
        <p:spPr>
          <a:xfrm>
            <a:off x="5514835" y="359392"/>
            <a:ext cx="3962400" cy="5318077"/>
          </a:xfrm>
          <a:prstGeom prst="rect">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1" name="Shape 31"/>
        <p:cNvGrpSpPr/>
        <p:nvPr/>
      </p:nvGrpSpPr>
      <p:grpSpPr>
        <a:xfrm>
          <a:off x="0" y="0"/>
          <a:ext cx="0" cy="0"/>
          <a:chOff x="0" y="0"/>
          <a:chExt cx="0" cy="0"/>
        </a:xfrm>
      </p:grpSpPr>
      <p:sp>
        <p:nvSpPr>
          <p:cNvPr id="32" name="Google Shape;32;p92"/>
          <p:cNvSpPr txBox="1"/>
          <p:nvPr>
            <p:ph type="title"/>
          </p:nvPr>
        </p:nvSpPr>
        <p:spPr>
          <a:xfrm>
            <a:off x="577849" y="611872"/>
            <a:ext cx="4160520" cy="116205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33" name="Google Shape;33;p92"/>
          <p:cNvSpPr txBox="1"/>
          <p:nvPr>
            <p:ph idx="1" type="body"/>
          </p:nvPr>
        </p:nvSpPr>
        <p:spPr>
          <a:xfrm>
            <a:off x="5138059" y="368300"/>
            <a:ext cx="4160520" cy="5575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20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
        <p:nvSpPr>
          <p:cNvPr id="34" name="Google Shape;34;p92"/>
          <p:cNvSpPr txBox="1"/>
          <p:nvPr>
            <p:ph idx="2" type="body"/>
          </p:nvPr>
        </p:nvSpPr>
        <p:spPr>
          <a:xfrm>
            <a:off x="577849" y="1787856"/>
            <a:ext cx="4160520" cy="3720152"/>
          </a:xfrm>
          <a:prstGeom prst="rect">
            <a:avLst/>
          </a:prstGeom>
          <a:noFill/>
          <a:ln>
            <a:noFill/>
          </a:ln>
        </p:spPr>
        <p:txBody>
          <a:bodyPr anchorCtr="0" anchor="t" bIns="91425" lIns="91425" spcFirstLastPara="1" rIns="91425" wrap="square" tIns="91425">
            <a:noAutofit/>
          </a:bodyPr>
          <a:lstStyle>
            <a:lvl1pPr indent="-228600" lvl="0" marL="457200" algn="ctr">
              <a:lnSpc>
                <a:spcPct val="100000"/>
              </a:lnSpc>
              <a:spcBef>
                <a:spcPts val="600"/>
              </a:spcBef>
              <a:spcAft>
                <a:spcPts val="0"/>
              </a:spcAft>
              <a:buSzPts val="1400"/>
              <a:buNone/>
              <a:defRPr/>
            </a:lvl1pPr>
            <a:lvl2pPr indent="-228600" lvl="1" marL="914400" algn="l">
              <a:lnSpc>
                <a:spcPct val="100000"/>
              </a:lnSpc>
              <a:spcBef>
                <a:spcPts val="600"/>
              </a:spcBef>
              <a:spcAft>
                <a:spcPts val="0"/>
              </a:spcAft>
              <a:buSzPts val="1400"/>
              <a:buNone/>
              <a:defRPr/>
            </a:lvl2pPr>
            <a:lvl3pPr indent="-228600" lvl="2" marL="1371600" algn="l">
              <a:lnSpc>
                <a:spcPct val="100000"/>
              </a:lnSpc>
              <a:spcBef>
                <a:spcPts val="600"/>
              </a:spcBef>
              <a:spcAft>
                <a:spcPts val="0"/>
              </a:spcAft>
              <a:buSzPts val="1400"/>
              <a:buNone/>
              <a:defRPr/>
            </a:lvl3pPr>
            <a:lvl4pPr indent="-228600" lvl="3" marL="1828800" algn="l">
              <a:lnSpc>
                <a:spcPct val="100000"/>
              </a:lnSpc>
              <a:spcBef>
                <a:spcPts val="600"/>
              </a:spcBef>
              <a:spcAft>
                <a:spcPts val="0"/>
              </a:spcAft>
              <a:buSzPts val="1400"/>
              <a:buNone/>
              <a:defRPr/>
            </a:lvl4pPr>
            <a:lvl5pPr indent="-228600" lvl="4" marL="2286000" algn="l">
              <a:lnSpc>
                <a:spcPct val="100000"/>
              </a:lnSpc>
              <a:spcBef>
                <a:spcPts val="600"/>
              </a:spcBef>
              <a:spcAft>
                <a:spcPts val="0"/>
              </a:spcAft>
              <a:buSzPts val="1400"/>
              <a:buNone/>
              <a:defRPr/>
            </a:lvl5pPr>
            <a:lvl6pPr indent="-228600" lvl="5" marL="2743200" algn="l">
              <a:lnSpc>
                <a:spcPct val="100000"/>
              </a:lnSpc>
              <a:spcBef>
                <a:spcPts val="360"/>
              </a:spcBef>
              <a:spcAft>
                <a:spcPts val="0"/>
              </a:spcAft>
              <a:buSzPts val="1400"/>
              <a:buNone/>
              <a:defRPr/>
            </a:lvl6pPr>
            <a:lvl7pPr indent="-228600" lvl="6" marL="3200400" algn="l">
              <a:lnSpc>
                <a:spcPct val="100000"/>
              </a:lnSpc>
              <a:spcBef>
                <a:spcPts val="360"/>
              </a:spcBef>
              <a:spcAft>
                <a:spcPts val="0"/>
              </a:spcAft>
              <a:buSzPts val="1400"/>
              <a:buNone/>
              <a:defRPr/>
            </a:lvl7pPr>
            <a:lvl8pPr indent="-228600" lvl="7" marL="3657600" algn="l">
              <a:lnSpc>
                <a:spcPct val="100000"/>
              </a:lnSpc>
              <a:spcBef>
                <a:spcPts val="360"/>
              </a:spcBef>
              <a:spcAft>
                <a:spcPts val="0"/>
              </a:spcAft>
              <a:buSzPts val="1400"/>
              <a:buNone/>
              <a:defRPr/>
            </a:lvl8pPr>
            <a:lvl9pPr indent="-228600" lvl="8" marL="4114800" algn="l">
              <a:lnSpc>
                <a:spcPct val="100000"/>
              </a:lnSpc>
              <a:spcBef>
                <a:spcPts val="36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5" name="Shape 35"/>
        <p:cNvGrpSpPr/>
        <p:nvPr/>
      </p:nvGrpSpPr>
      <p:grpSpPr>
        <a:xfrm>
          <a:off x="0" y="0"/>
          <a:ext cx="0" cy="0"/>
          <a:chOff x="0" y="0"/>
          <a:chExt cx="0" cy="0"/>
        </a:xfrm>
      </p:grpSpPr>
      <p:sp>
        <p:nvSpPr>
          <p:cNvPr id="36" name="Google Shape;36;p93"/>
          <p:cNvSpPr txBox="1"/>
          <p:nvPr>
            <p:ph type="title"/>
          </p:nvPr>
        </p:nvSpPr>
        <p:spPr>
          <a:xfrm>
            <a:off x="595048" y="107950"/>
            <a:ext cx="8712464" cy="1336675"/>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37" name="Shape 37"/>
        <p:cNvGrpSpPr/>
        <p:nvPr/>
      </p:nvGrpSpPr>
      <p:grpSpPr>
        <a:xfrm>
          <a:off x="0" y="0"/>
          <a:ext cx="0" cy="0"/>
          <a:chOff x="0" y="0"/>
          <a:chExt cx="0" cy="0"/>
        </a:xfrm>
      </p:grpSpPr>
      <p:sp>
        <p:nvSpPr>
          <p:cNvPr id="38" name="Google Shape;38;p94"/>
          <p:cNvSpPr txBox="1"/>
          <p:nvPr>
            <p:ph type="title"/>
          </p:nvPr>
        </p:nvSpPr>
        <p:spPr>
          <a:xfrm>
            <a:off x="595047" y="107576"/>
            <a:ext cx="8712466" cy="1336956"/>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39" name="Google Shape;39;p94"/>
          <p:cNvSpPr txBox="1"/>
          <p:nvPr>
            <p:ph idx="1" type="body"/>
          </p:nvPr>
        </p:nvSpPr>
        <p:spPr>
          <a:xfrm>
            <a:off x="595047" y="1453224"/>
            <a:ext cx="4160520" cy="750887"/>
          </a:xfrm>
          <a:prstGeom prst="rect">
            <a:avLst/>
          </a:prstGeom>
          <a:noFill/>
          <a:ln>
            <a:noFill/>
          </a:ln>
        </p:spPr>
        <p:txBody>
          <a:bodyPr anchorCtr="0" anchor="b" bIns="91425" lIns="91425" spcFirstLastPara="1" rIns="91425" wrap="square" tIns="91425">
            <a:noAutofit/>
          </a:bodyPr>
          <a:lstStyle>
            <a:lvl1pPr indent="-228600" lvl="0" marL="457200" algn="ctr">
              <a:lnSpc>
                <a:spcPct val="100000"/>
              </a:lnSpc>
              <a:spcBef>
                <a:spcPts val="0"/>
              </a:spcBef>
              <a:spcAft>
                <a:spcPts val="0"/>
              </a:spcAft>
              <a:buClr>
                <a:srgbClr val="6DB7D7"/>
              </a:buClr>
              <a:buSzPts val="1400"/>
              <a:buNone/>
              <a:defRPr/>
            </a:lvl1pPr>
            <a:lvl2pPr indent="-228600" lvl="1" marL="914400" algn="l">
              <a:lnSpc>
                <a:spcPct val="100000"/>
              </a:lnSpc>
              <a:spcBef>
                <a:spcPts val="600"/>
              </a:spcBef>
              <a:spcAft>
                <a:spcPts val="0"/>
              </a:spcAft>
              <a:buSzPts val="1400"/>
              <a:buNone/>
              <a:defRPr/>
            </a:lvl2pPr>
            <a:lvl3pPr indent="-228600" lvl="2" marL="1371600" algn="l">
              <a:lnSpc>
                <a:spcPct val="100000"/>
              </a:lnSpc>
              <a:spcBef>
                <a:spcPts val="600"/>
              </a:spcBef>
              <a:spcAft>
                <a:spcPts val="0"/>
              </a:spcAft>
              <a:buSzPts val="1400"/>
              <a:buNone/>
              <a:defRPr/>
            </a:lvl3pPr>
            <a:lvl4pPr indent="-228600" lvl="3" marL="1828800" algn="l">
              <a:lnSpc>
                <a:spcPct val="100000"/>
              </a:lnSpc>
              <a:spcBef>
                <a:spcPts val="600"/>
              </a:spcBef>
              <a:spcAft>
                <a:spcPts val="0"/>
              </a:spcAft>
              <a:buSzPts val="1400"/>
              <a:buNone/>
              <a:defRPr/>
            </a:lvl4pPr>
            <a:lvl5pPr indent="-228600" lvl="4" marL="2286000" algn="l">
              <a:lnSpc>
                <a:spcPct val="100000"/>
              </a:lnSpc>
              <a:spcBef>
                <a:spcPts val="600"/>
              </a:spcBef>
              <a:spcAft>
                <a:spcPts val="0"/>
              </a:spcAft>
              <a:buSzPts val="1400"/>
              <a:buNone/>
              <a:defRPr/>
            </a:lvl5pPr>
            <a:lvl6pPr indent="-228600" lvl="5" marL="2743200" algn="l">
              <a:lnSpc>
                <a:spcPct val="100000"/>
              </a:lnSpc>
              <a:spcBef>
                <a:spcPts val="360"/>
              </a:spcBef>
              <a:spcAft>
                <a:spcPts val="0"/>
              </a:spcAft>
              <a:buSzPts val="1400"/>
              <a:buNone/>
              <a:defRPr/>
            </a:lvl6pPr>
            <a:lvl7pPr indent="-228600" lvl="6" marL="3200400" algn="l">
              <a:lnSpc>
                <a:spcPct val="100000"/>
              </a:lnSpc>
              <a:spcBef>
                <a:spcPts val="360"/>
              </a:spcBef>
              <a:spcAft>
                <a:spcPts val="0"/>
              </a:spcAft>
              <a:buSzPts val="1400"/>
              <a:buNone/>
              <a:defRPr/>
            </a:lvl7pPr>
            <a:lvl8pPr indent="-228600" lvl="7" marL="3657600" algn="l">
              <a:lnSpc>
                <a:spcPct val="100000"/>
              </a:lnSpc>
              <a:spcBef>
                <a:spcPts val="360"/>
              </a:spcBef>
              <a:spcAft>
                <a:spcPts val="0"/>
              </a:spcAft>
              <a:buSzPts val="1400"/>
              <a:buNone/>
              <a:defRPr/>
            </a:lvl8pPr>
            <a:lvl9pPr indent="-228600" lvl="8" marL="4114800" algn="l">
              <a:lnSpc>
                <a:spcPct val="100000"/>
              </a:lnSpc>
              <a:spcBef>
                <a:spcPts val="360"/>
              </a:spcBef>
              <a:spcAft>
                <a:spcPts val="0"/>
              </a:spcAft>
              <a:buSzPts val="1400"/>
              <a:buNone/>
              <a:defRPr/>
            </a:lvl9pPr>
          </a:lstStyle>
          <a:p/>
        </p:txBody>
      </p:sp>
      <p:sp>
        <p:nvSpPr>
          <p:cNvPr id="40" name="Google Shape;40;p94"/>
          <p:cNvSpPr txBox="1"/>
          <p:nvPr>
            <p:ph idx="2" type="body"/>
          </p:nvPr>
        </p:nvSpPr>
        <p:spPr>
          <a:xfrm>
            <a:off x="595047" y="2347415"/>
            <a:ext cx="4160520" cy="3596185"/>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16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
        <p:nvSpPr>
          <p:cNvPr id="41" name="Google Shape;41;p94"/>
          <p:cNvSpPr txBox="1"/>
          <p:nvPr>
            <p:ph idx="3" type="body"/>
          </p:nvPr>
        </p:nvSpPr>
        <p:spPr>
          <a:xfrm>
            <a:off x="5146993" y="1453224"/>
            <a:ext cx="4160520" cy="750887"/>
          </a:xfrm>
          <a:prstGeom prst="rect">
            <a:avLst/>
          </a:prstGeom>
          <a:noFill/>
          <a:ln>
            <a:noFill/>
          </a:ln>
        </p:spPr>
        <p:txBody>
          <a:bodyPr anchorCtr="0" anchor="b" bIns="91425" lIns="91425" spcFirstLastPara="1" rIns="91425" wrap="square" tIns="91425">
            <a:noAutofit/>
          </a:bodyPr>
          <a:lstStyle>
            <a:lvl1pPr indent="-228600" lvl="0" marL="457200" algn="ctr">
              <a:lnSpc>
                <a:spcPct val="100000"/>
              </a:lnSpc>
              <a:spcBef>
                <a:spcPts val="0"/>
              </a:spcBef>
              <a:spcAft>
                <a:spcPts val="0"/>
              </a:spcAft>
              <a:buClr>
                <a:srgbClr val="6DB7D7"/>
              </a:buClr>
              <a:buSzPts val="1400"/>
              <a:buNone/>
              <a:defRPr/>
            </a:lvl1pPr>
            <a:lvl2pPr indent="-228600" lvl="1" marL="914400" algn="l">
              <a:lnSpc>
                <a:spcPct val="100000"/>
              </a:lnSpc>
              <a:spcBef>
                <a:spcPts val="600"/>
              </a:spcBef>
              <a:spcAft>
                <a:spcPts val="0"/>
              </a:spcAft>
              <a:buSzPts val="1400"/>
              <a:buNone/>
              <a:defRPr/>
            </a:lvl2pPr>
            <a:lvl3pPr indent="-228600" lvl="2" marL="1371600" algn="l">
              <a:lnSpc>
                <a:spcPct val="100000"/>
              </a:lnSpc>
              <a:spcBef>
                <a:spcPts val="600"/>
              </a:spcBef>
              <a:spcAft>
                <a:spcPts val="0"/>
              </a:spcAft>
              <a:buSzPts val="1400"/>
              <a:buNone/>
              <a:defRPr/>
            </a:lvl3pPr>
            <a:lvl4pPr indent="-228600" lvl="3" marL="1828800" algn="l">
              <a:lnSpc>
                <a:spcPct val="100000"/>
              </a:lnSpc>
              <a:spcBef>
                <a:spcPts val="600"/>
              </a:spcBef>
              <a:spcAft>
                <a:spcPts val="0"/>
              </a:spcAft>
              <a:buSzPts val="1400"/>
              <a:buNone/>
              <a:defRPr/>
            </a:lvl4pPr>
            <a:lvl5pPr indent="-228600" lvl="4" marL="2286000" algn="l">
              <a:lnSpc>
                <a:spcPct val="100000"/>
              </a:lnSpc>
              <a:spcBef>
                <a:spcPts val="600"/>
              </a:spcBef>
              <a:spcAft>
                <a:spcPts val="0"/>
              </a:spcAft>
              <a:buSzPts val="1400"/>
              <a:buNone/>
              <a:defRPr/>
            </a:lvl5pPr>
            <a:lvl6pPr indent="-228600" lvl="5" marL="2743200" algn="l">
              <a:lnSpc>
                <a:spcPct val="100000"/>
              </a:lnSpc>
              <a:spcBef>
                <a:spcPts val="360"/>
              </a:spcBef>
              <a:spcAft>
                <a:spcPts val="0"/>
              </a:spcAft>
              <a:buSzPts val="1400"/>
              <a:buNone/>
              <a:defRPr/>
            </a:lvl6pPr>
            <a:lvl7pPr indent="-228600" lvl="6" marL="3200400" algn="l">
              <a:lnSpc>
                <a:spcPct val="100000"/>
              </a:lnSpc>
              <a:spcBef>
                <a:spcPts val="360"/>
              </a:spcBef>
              <a:spcAft>
                <a:spcPts val="0"/>
              </a:spcAft>
              <a:buSzPts val="1400"/>
              <a:buNone/>
              <a:defRPr/>
            </a:lvl7pPr>
            <a:lvl8pPr indent="-228600" lvl="7" marL="3657600" algn="l">
              <a:lnSpc>
                <a:spcPct val="100000"/>
              </a:lnSpc>
              <a:spcBef>
                <a:spcPts val="360"/>
              </a:spcBef>
              <a:spcAft>
                <a:spcPts val="0"/>
              </a:spcAft>
              <a:buSzPts val="1400"/>
              <a:buNone/>
              <a:defRPr/>
            </a:lvl8pPr>
            <a:lvl9pPr indent="-228600" lvl="8" marL="4114800" algn="l">
              <a:lnSpc>
                <a:spcPct val="100000"/>
              </a:lnSpc>
              <a:spcBef>
                <a:spcPts val="360"/>
              </a:spcBef>
              <a:spcAft>
                <a:spcPts val="0"/>
              </a:spcAft>
              <a:buSzPts val="1400"/>
              <a:buNone/>
              <a:defRPr/>
            </a:lvl9pPr>
          </a:lstStyle>
          <a:p/>
        </p:txBody>
      </p:sp>
      <p:sp>
        <p:nvSpPr>
          <p:cNvPr id="42" name="Google Shape;42;p94"/>
          <p:cNvSpPr txBox="1"/>
          <p:nvPr>
            <p:ph idx="4" type="body"/>
          </p:nvPr>
        </p:nvSpPr>
        <p:spPr>
          <a:xfrm>
            <a:off x="5146993" y="2347415"/>
            <a:ext cx="4160520" cy="3596185"/>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16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43" name="Shape 43"/>
        <p:cNvGrpSpPr/>
        <p:nvPr/>
      </p:nvGrpSpPr>
      <p:grpSpPr>
        <a:xfrm>
          <a:off x="0" y="0"/>
          <a:ext cx="0" cy="0"/>
          <a:chOff x="0" y="0"/>
          <a:chExt cx="0" cy="0"/>
        </a:xfrm>
      </p:grpSpPr>
      <p:sp>
        <p:nvSpPr>
          <p:cNvPr id="44" name="Google Shape;44;p95"/>
          <p:cNvSpPr txBox="1"/>
          <p:nvPr>
            <p:ph type="title"/>
          </p:nvPr>
        </p:nvSpPr>
        <p:spPr>
          <a:xfrm>
            <a:off x="595048" y="107576"/>
            <a:ext cx="8712466" cy="1336956"/>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400"/>
              <a:buChar char="●"/>
              <a:defRPr/>
            </a:lvl1pPr>
            <a:lvl2pPr lvl="1" algn="ctr">
              <a:lnSpc>
                <a:spcPct val="100000"/>
              </a:lnSpc>
              <a:spcBef>
                <a:spcPts val="0"/>
              </a:spcBef>
              <a:spcAft>
                <a:spcPts val="0"/>
              </a:spcAft>
              <a:buSzPts val="1400"/>
              <a:buChar char="○"/>
              <a:defRPr/>
            </a:lvl2pPr>
            <a:lvl3pPr lvl="2" algn="ctr">
              <a:lnSpc>
                <a:spcPct val="100000"/>
              </a:lnSpc>
              <a:spcBef>
                <a:spcPts val="0"/>
              </a:spcBef>
              <a:spcAft>
                <a:spcPts val="0"/>
              </a:spcAft>
              <a:buSzPts val="1400"/>
              <a:buChar char="■"/>
              <a:defRPr/>
            </a:lvl3pPr>
            <a:lvl4pPr lvl="3" algn="ctr">
              <a:lnSpc>
                <a:spcPct val="100000"/>
              </a:lnSpc>
              <a:spcBef>
                <a:spcPts val="0"/>
              </a:spcBef>
              <a:spcAft>
                <a:spcPts val="0"/>
              </a:spcAft>
              <a:buSzPts val="1400"/>
              <a:buChar char="●"/>
              <a:defRPr/>
            </a:lvl4pPr>
            <a:lvl5pPr lvl="4" algn="ctr">
              <a:lnSpc>
                <a:spcPct val="100000"/>
              </a:lnSpc>
              <a:spcBef>
                <a:spcPts val="0"/>
              </a:spcBef>
              <a:spcAft>
                <a:spcPts val="0"/>
              </a:spcAft>
              <a:buSzPts val="1400"/>
              <a:buChar char="○"/>
              <a:defRPr/>
            </a:lvl5pPr>
            <a:lvl6pPr lvl="5" algn="ctr">
              <a:lnSpc>
                <a:spcPct val="100000"/>
              </a:lnSpc>
              <a:spcBef>
                <a:spcPts val="0"/>
              </a:spcBef>
              <a:spcAft>
                <a:spcPts val="0"/>
              </a:spcAft>
              <a:buSzPts val="1400"/>
              <a:buChar char="■"/>
              <a:defRPr/>
            </a:lvl6pPr>
            <a:lvl7pPr lvl="6" algn="ctr">
              <a:lnSpc>
                <a:spcPct val="100000"/>
              </a:lnSpc>
              <a:spcBef>
                <a:spcPts val="0"/>
              </a:spcBef>
              <a:spcAft>
                <a:spcPts val="0"/>
              </a:spcAft>
              <a:buSzPts val="1400"/>
              <a:buChar char="●"/>
              <a:defRPr/>
            </a:lvl7pPr>
            <a:lvl8pPr lvl="7" algn="ctr">
              <a:lnSpc>
                <a:spcPct val="100000"/>
              </a:lnSpc>
              <a:spcBef>
                <a:spcPts val="0"/>
              </a:spcBef>
              <a:spcAft>
                <a:spcPts val="0"/>
              </a:spcAft>
              <a:buSzPts val="1400"/>
              <a:buChar char="○"/>
              <a:defRPr/>
            </a:lvl8pPr>
            <a:lvl9pPr lvl="8" algn="ctr">
              <a:lnSpc>
                <a:spcPct val="100000"/>
              </a:lnSpc>
              <a:spcBef>
                <a:spcPts val="0"/>
              </a:spcBef>
              <a:spcAft>
                <a:spcPts val="0"/>
              </a:spcAft>
              <a:buSzPts val="1400"/>
              <a:buChar char="■"/>
              <a:defRPr/>
            </a:lvl9pPr>
          </a:lstStyle>
          <a:p/>
        </p:txBody>
      </p:sp>
      <p:sp>
        <p:nvSpPr>
          <p:cNvPr id="45" name="Google Shape;45;p95"/>
          <p:cNvSpPr txBox="1"/>
          <p:nvPr>
            <p:ph idx="1" type="body"/>
          </p:nvPr>
        </p:nvSpPr>
        <p:spPr>
          <a:xfrm>
            <a:off x="595048" y="1600201"/>
            <a:ext cx="4160520" cy="4343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16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
        <p:nvSpPr>
          <p:cNvPr id="46" name="Google Shape;46;p95"/>
          <p:cNvSpPr txBox="1"/>
          <p:nvPr>
            <p:ph idx="2" type="body"/>
          </p:nvPr>
        </p:nvSpPr>
        <p:spPr>
          <a:xfrm>
            <a:off x="5146994" y="1600201"/>
            <a:ext cx="4160520" cy="4343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1600"/>
              </a:spcBef>
              <a:spcAft>
                <a:spcPts val="0"/>
              </a:spcAft>
              <a:buSzPts val="1400"/>
              <a:buChar char="●"/>
              <a:defRPr/>
            </a:lvl1pPr>
            <a:lvl2pPr indent="-317500" lvl="1" marL="914400" algn="l">
              <a:lnSpc>
                <a:spcPct val="100000"/>
              </a:lnSpc>
              <a:spcBef>
                <a:spcPts val="600"/>
              </a:spcBef>
              <a:spcAft>
                <a:spcPts val="0"/>
              </a:spcAft>
              <a:buSzPts val="1400"/>
              <a:buChar char="●"/>
              <a:defRPr/>
            </a:lvl2pPr>
            <a:lvl3pPr indent="-317500" lvl="2" marL="1371600" algn="l">
              <a:lnSpc>
                <a:spcPct val="100000"/>
              </a:lnSpc>
              <a:spcBef>
                <a:spcPts val="600"/>
              </a:spcBef>
              <a:spcAft>
                <a:spcPts val="0"/>
              </a:spcAft>
              <a:buSzPts val="1400"/>
              <a:buChar char="●"/>
              <a:defRPr/>
            </a:lvl3pPr>
            <a:lvl4pPr indent="-317500" lvl="3" marL="1828800" algn="l">
              <a:lnSpc>
                <a:spcPct val="100000"/>
              </a:lnSpc>
              <a:spcBef>
                <a:spcPts val="600"/>
              </a:spcBef>
              <a:spcAft>
                <a:spcPts val="0"/>
              </a:spcAft>
              <a:buSzPts val="1400"/>
              <a:buChar char="●"/>
              <a:defRPr/>
            </a:lvl4pPr>
            <a:lvl5pPr indent="-317500" lvl="4" marL="2286000" algn="l">
              <a:lnSpc>
                <a:spcPct val="100000"/>
              </a:lnSpc>
              <a:spcBef>
                <a:spcPts val="600"/>
              </a:spcBef>
              <a:spcAft>
                <a:spcPts val="0"/>
              </a:spcAft>
              <a:buSzPts val="1400"/>
              <a:buChar char="●"/>
              <a:defRPr/>
            </a:lvl5pPr>
            <a:lvl6pPr indent="-317500" lvl="5" marL="2743200" algn="l">
              <a:lnSpc>
                <a:spcPct val="100000"/>
              </a:lnSpc>
              <a:spcBef>
                <a:spcPts val="360"/>
              </a:spcBef>
              <a:spcAft>
                <a:spcPts val="0"/>
              </a:spcAft>
              <a:buSzPts val="1400"/>
              <a:buChar char="●"/>
              <a:defRPr/>
            </a:lvl6pPr>
            <a:lvl7pPr indent="-317500" lvl="6" marL="3200400" algn="l">
              <a:lnSpc>
                <a:spcPct val="100000"/>
              </a:lnSpc>
              <a:spcBef>
                <a:spcPts val="360"/>
              </a:spcBef>
              <a:spcAft>
                <a:spcPts val="0"/>
              </a:spcAft>
              <a:buSzPts val="1400"/>
              <a:buChar char="●"/>
              <a:defRPr/>
            </a:lvl7pPr>
            <a:lvl8pPr indent="-317500" lvl="7" marL="3657600" algn="l">
              <a:lnSpc>
                <a:spcPct val="100000"/>
              </a:lnSpc>
              <a:spcBef>
                <a:spcPts val="360"/>
              </a:spcBef>
              <a:spcAft>
                <a:spcPts val="0"/>
              </a:spcAft>
              <a:buSzPts val="1400"/>
              <a:buChar char="●"/>
              <a:defRPr/>
            </a:lvl8pPr>
            <a:lvl9pPr indent="-317500" lvl="8" marL="4114800" algn="l">
              <a:lnSpc>
                <a:spcPct val="100000"/>
              </a:lnSpc>
              <a:spcBef>
                <a:spcPts val="36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jp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 Type="http://schemas.openxmlformats.org/officeDocument/2006/relationships/image" Target="../media/image1.jpg"/><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3.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theme" Target="../theme/theme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8.xml"/><Relationship Id="rId10" Type="http://schemas.openxmlformats.org/officeDocument/2006/relationships/slideLayout" Target="../slideLayouts/slideLayout37.xml"/><Relationship Id="rId12" Type="http://schemas.openxmlformats.org/officeDocument/2006/relationships/theme" Target="../theme/theme5.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slideLayout" Target="../slideLayouts/slideLayout36.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70"/>
          <p:cNvSpPr txBox="1"/>
          <p:nvPr>
            <p:ph type="title"/>
          </p:nvPr>
        </p:nvSpPr>
        <p:spPr>
          <a:xfrm>
            <a:off x="595048" y="107950"/>
            <a:ext cx="8712464" cy="1336675"/>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11" name="Google Shape;11;p70"/>
          <p:cNvSpPr txBox="1"/>
          <p:nvPr>
            <p:ph idx="1" type="body"/>
          </p:nvPr>
        </p:nvSpPr>
        <p:spPr>
          <a:xfrm>
            <a:off x="595048" y="1600200"/>
            <a:ext cx="8712464" cy="43434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2000"/>
              </a:spcBef>
              <a:spcAft>
                <a:spcPts val="0"/>
              </a:spcAft>
              <a:buClr>
                <a:srgbClr val="6FB7D7"/>
              </a:buClr>
              <a:buSzPts val="1400"/>
              <a:buFont typeface="Arial"/>
              <a:buChar char="●"/>
              <a:defRPr b="0" i="0" sz="1400" u="none" cap="none" strike="noStrike">
                <a:solidFill>
                  <a:srgbClr val="000000"/>
                </a:solidFill>
                <a:latin typeface="Arial"/>
                <a:ea typeface="Arial"/>
                <a:cs typeface="Arial"/>
                <a:sym typeface="Arial"/>
              </a:defRPr>
            </a:lvl1pPr>
            <a:lvl2pPr indent="-317500" lvl="1" marL="914400" marR="0" rtl="0" algn="l">
              <a:lnSpc>
                <a:spcPct val="100000"/>
              </a:lnSpc>
              <a:spcBef>
                <a:spcPts val="600"/>
              </a:spcBef>
              <a:spcAft>
                <a:spcPts val="0"/>
              </a:spcAft>
              <a:buClr>
                <a:srgbClr val="215D77"/>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100000"/>
              </a:lnSpc>
              <a:spcBef>
                <a:spcPts val="600"/>
              </a:spcBef>
              <a:spcAft>
                <a:spcPts val="0"/>
              </a:spcAft>
              <a:buClr>
                <a:srgbClr val="6FB7D7"/>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100000"/>
              </a:lnSpc>
              <a:spcBef>
                <a:spcPts val="600"/>
              </a:spcBef>
              <a:spcAft>
                <a:spcPts val="0"/>
              </a:spcAft>
              <a:buClr>
                <a:srgbClr val="215D77"/>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600"/>
              </a:spcBef>
              <a:spcAft>
                <a:spcPts val="0"/>
              </a:spcAft>
              <a:buClr>
                <a:srgbClr val="6FB7D7"/>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360"/>
              </a:spcBef>
              <a:spcAft>
                <a:spcPts val="0"/>
              </a:spcAft>
              <a:buClr>
                <a:schemeClr val="accent2"/>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360"/>
              </a:spcBef>
              <a:spcAft>
                <a:spcPts val="0"/>
              </a:spcAft>
              <a:buClr>
                <a:srgbClr val="6DB7D7"/>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360"/>
              </a:spcBef>
              <a:spcAft>
                <a:spcPts val="0"/>
              </a:spcAft>
              <a:buClr>
                <a:schemeClr val="accent2"/>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360"/>
              </a:spcBef>
              <a:spcAft>
                <a:spcPts val="0"/>
              </a:spcAft>
              <a:buClr>
                <a:srgbClr val="6DB7D7"/>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12" name="Google Shape;12;p70"/>
          <p:cNvSpPr txBox="1"/>
          <p:nvPr>
            <p:ph idx="10" type="dt"/>
          </p:nvPr>
        </p:nvSpPr>
        <p:spPr>
          <a:xfrm>
            <a:off x="6098381" y="6275387"/>
            <a:ext cx="2311400" cy="365125"/>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13" name="Google Shape;13;p70"/>
          <p:cNvSpPr txBox="1"/>
          <p:nvPr>
            <p:ph idx="11" type="ftr"/>
          </p:nvPr>
        </p:nvSpPr>
        <p:spPr>
          <a:xfrm>
            <a:off x="287205" y="6275387"/>
            <a:ext cx="5243644" cy="365125"/>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14" name="Google Shape;14;p70"/>
          <p:cNvSpPr txBox="1"/>
          <p:nvPr>
            <p:ph idx="12" type="sldNum"/>
          </p:nvPr>
        </p:nvSpPr>
        <p:spPr>
          <a:xfrm>
            <a:off x="8555963" y="6275387"/>
            <a:ext cx="1073150" cy="365125"/>
          </a:xfrm>
          <a:prstGeom prst="rect">
            <a:avLst/>
          </a:prstGeom>
          <a:noFill/>
          <a:ln>
            <a:noFill/>
          </a:ln>
        </p:spPr>
        <p:txBody>
          <a:bodyPr anchorCtr="0" anchor="ctr" bIns="91425" lIns="91425" spcFirstLastPara="1" rIns="91425" wrap="square" tIns="91425">
            <a:noAutofit/>
          </a:bodyPr>
          <a:lstStyle>
            <a:lvl1pPr indent="88900" lvl="0"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88900" lvl="1"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88900" lvl="2"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88900" lvl="3"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88900" lvl="4"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88900" lvl="5"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88900" lvl="6"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88900" lvl="7"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88900" lvl="8"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Clr>
                <a:srgbClr val="000000"/>
              </a:buClr>
              <a:buSzPts val="1400"/>
              <a:buFont typeface="Arial"/>
              <a:buChar char="●"/>
            </a:pPr>
            <a:r>
              <a:t/>
            </a:r>
            <a:endParaRPr/>
          </a:p>
          <a:p>
            <a:pPr indent="-88900" lvl="1" marL="457200" rtl="0" algn="l">
              <a:spcBef>
                <a:spcPts val="0"/>
              </a:spcBef>
              <a:spcAft>
                <a:spcPts val="0"/>
              </a:spcAft>
              <a:buClr>
                <a:srgbClr val="000000"/>
              </a:buClr>
              <a:buSzPts val="1400"/>
              <a:buFont typeface="Arial"/>
              <a:buChar char="○"/>
            </a:pPr>
            <a:r>
              <a:t/>
            </a:r>
            <a:endParaRPr/>
          </a:p>
          <a:p>
            <a:pPr indent="-88900" lvl="2" marL="914400" rtl="0" algn="l">
              <a:spcBef>
                <a:spcPts val="0"/>
              </a:spcBef>
              <a:spcAft>
                <a:spcPts val="0"/>
              </a:spcAft>
              <a:buClr>
                <a:srgbClr val="000000"/>
              </a:buClr>
              <a:buSzPts val="1400"/>
              <a:buFont typeface="Arial"/>
              <a:buChar char="■"/>
            </a:pPr>
            <a:r>
              <a:t/>
            </a:r>
            <a:endParaRPr/>
          </a:p>
          <a:p>
            <a:pPr indent="-88900" lvl="3" marL="1371600" rtl="0" algn="l">
              <a:spcBef>
                <a:spcPts val="0"/>
              </a:spcBef>
              <a:spcAft>
                <a:spcPts val="0"/>
              </a:spcAft>
              <a:buClr>
                <a:srgbClr val="000000"/>
              </a:buClr>
              <a:buSzPts val="1400"/>
              <a:buFont typeface="Arial"/>
              <a:buChar char="●"/>
            </a:pPr>
            <a:r>
              <a:t/>
            </a:r>
            <a:endParaRPr/>
          </a:p>
          <a:p>
            <a:pPr indent="-88900" lvl="4" marL="1828800" rtl="0" algn="l">
              <a:spcBef>
                <a:spcPts val="0"/>
              </a:spcBef>
              <a:spcAft>
                <a:spcPts val="0"/>
              </a:spcAft>
              <a:buClr>
                <a:srgbClr val="000000"/>
              </a:buClr>
              <a:buSzPts val="1400"/>
              <a:buFont typeface="Arial"/>
              <a:buChar char="○"/>
            </a:pPr>
            <a:r>
              <a:t/>
            </a:r>
            <a:endParaRPr/>
          </a:p>
          <a:p>
            <a:pPr indent="-88900" lvl="5" marL="2286000" rtl="0" algn="l">
              <a:spcBef>
                <a:spcPts val="0"/>
              </a:spcBef>
              <a:spcAft>
                <a:spcPts val="0"/>
              </a:spcAft>
              <a:buClr>
                <a:srgbClr val="000000"/>
              </a:buClr>
              <a:buSzPts val="1400"/>
              <a:buFont typeface="Arial"/>
              <a:buChar char="■"/>
            </a:pPr>
            <a:r>
              <a:t/>
            </a:r>
            <a:endParaRPr/>
          </a:p>
          <a:p>
            <a:pPr indent="-88900" lvl="6" marL="2743200" rtl="0" algn="l">
              <a:spcBef>
                <a:spcPts val="0"/>
              </a:spcBef>
              <a:spcAft>
                <a:spcPts val="0"/>
              </a:spcAft>
              <a:buClr>
                <a:srgbClr val="000000"/>
              </a:buClr>
              <a:buSzPts val="1400"/>
              <a:buFont typeface="Arial"/>
              <a:buChar char="●"/>
            </a:pPr>
            <a:r>
              <a:t/>
            </a:r>
            <a:endParaRPr/>
          </a:p>
          <a:p>
            <a:pPr indent="-88900" lvl="7" marL="3200400" rtl="0" algn="l">
              <a:spcBef>
                <a:spcPts val="0"/>
              </a:spcBef>
              <a:spcAft>
                <a:spcPts val="0"/>
              </a:spcAft>
              <a:buClr>
                <a:srgbClr val="000000"/>
              </a:buClr>
              <a:buSzPts val="1400"/>
              <a:buFont typeface="Arial"/>
              <a:buChar char="○"/>
            </a:pPr>
            <a:r>
              <a:t/>
            </a:r>
            <a:endParaRPr/>
          </a:p>
          <a:p>
            <a:pPr indent="-88900" lvl="8" marL="3657600" rtl="0" algn="l">
              <a:spcBef>
                <a:spcPts val="0"/>
              </a:spcBef>
              <a:spcAft>
                <a:spcPts val="0"/>
              </a:spcAft>
              <a:buClr>
                <a:srgbClr val="000000"/>
              </a:buClr>
              <a:buSzPts val="1400"/>
              <a:buFont typeface="Arial"/>
              <a:buChar char="■"/>
            </a:pPr>
            <a:r>
              <a:t/>
            </a:r>
            <a:endParaRPr/>
          </a:p>
        </p:txBody>
      </p:sp>
      <p:pic>
        <p:nvPicPr>
          <p:cNvPr id="15" name="Google Shape;15;p70"/>
          <p:cNvPicPr preferRelativeResize="0"/>
          <p:nvPr/>
        </p:nvPicPr>
        <p:blipFill rotWithShape="1">
          <a:blip r:embed="rId2">
            <a:alphaModFix/>
          </a:blip>
          <a:srcRect b="0" l="0" r="21100" t="0"/>
          <a:stretch/>
        </p:blipFill>
        <p:spPr>
          <a:xfrm>
            <a:off x="-4751784" y="-304800"/>
            <a:ext cx="3749146" cy="417512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60" name="Shape 60"/>
        <p:cNvGrpSpPr/>
        <p:nvPr/>
      </p:nvGrpSpPr>
      <p:grpSpPr>
        <a:xfrm>
          <a:off x="0" y="0"/>
          <a:ext cx="0" cy="0"/>
          <a:chOff x="0" y="0"/>
          <a:chExt cx="0" cy="0"/>
        </a:xfrm>
      </p:grpSpPr>
      <p:sp>
        <p:nvSpPr>
          <p:cNvPr id="61" name="Google Shape;61;p72"/>
          <p:cNvSpPr txBox="1"/>
          <p:nvPr>
            <p:ph type="title"/>
          </p:nvPr>
        </p:nvSpPr>
        <p:spPr>
          <a:xfrm>
            <a:off x="742950" y="533400"/>
            <a:ext cx="8420100" cy="10668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9pPr>
          </a:lstStyle>
          <a:p/>
        </p:txBody>
      </p:sp>
      <p:sp>
        <p:nvSpPr>
          <p:cNvPr id="62" name="Google Shape;62;p72"/>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640"/>
              </a:spcBef>
              <a:spcAft>
                <a:spcPts val="0"/>
              </a:spcAft>
              <a:buClr>
                <a:srgbClr val="EEDCD6"/>
              </a:buClr>
              <a:buSzPts val="1400"/>
              <a:buFont typeface="Arial"/>
              <a:buChar char="●"/>
              <a:defRPr b="0" i="0" sz="3200" u="none" cap="none" strike="noStrike">
                <a:solidFill>
                  <a:srgbClr val="EEDCD6"/>
                </a:solidFill>
                <a:latin typeface="Arial"/>
                <a:ea typeface="Arial"/>
                <a:cs typeface="Arial"/>
                <a:sym typeface="Arial"/>
              </a:defRPr>
            </a:lvl1pPr>
            <a:lvl2pPr indent="-317500" lvl="1" marL="914400" marR="0" rtl="0" algn="l">
              <a:lnSpc>
                <a:spcPct val="100000"/>
              </a:lnSpc>
              <a:spcBef>
                <a:spcPts val="0"/>
              </a:spcBef>
              <a:spcAft>
                <a:spcPts val="0"/>
              </a:spcAft>
              <a:buClr>
                <a:srgbClr val="EEDCD6"/>
              </a:buClr>
              <a:buSzPts val="1400"/>
              <a:buFont typeface="Arial"/>
              <a:buChar char="●"/>
              <a:defRPr b="0" i="0" sz="2800" u="none" cap="none" strike="noStrike">
                <a:solidFill>
                  <a:srgbClr val="EEDCD6"/>
                </a:solidFill>
                <a:latin typeface="Arial"/>
                <a:ea typeface="Arial"/>
                <a:cs typeface="Arial"/>
                <a:sym typeface="Arial"/>
              </a:defRPr>
            </a:lvl2pPr>
            <a:lvl3pPr indent="-317500" lvl="2" marL="1371600" marR="0" rtl="0" algn="l">
              <a:lnSpc>
                <a:spcPct val="100000"/>
              </a:lnSpc>
              <a:spcBef>
                <a:spcPts val="0"/>
              </a:spcBef>
              <a:spcAft>
                <a:spcPts val="0"/>
              </a:spcAft>
              <a:buClr>
                <a:srgbClr val="EEDCD6"/>
              </a:buClr>
              <a:buSzPts val="1400"/>
              <a:buFont typeface="Arial"/>
              <a:buChar char="●"/>
              <a:defRPr b="0" i="0" sz="2400" u="none" cap="none" strike="noStrike">
                <a:solidFill>
                  <a:srgbClr val="EEDCD6"/>
                </a:solidFill>
                <a:latin typeface="Arial"/>
                <a:ea typeface="Arial"/>
                <a:cs typeface="Arial"/>
                <a:sym typeface="Arial"/>
              </a:defRPr>
            </a:lvl3pPr>
            <a:lvl4pPr indent="-317500" lvl="3" marL="18288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4pPr>
            <a:lvl5pPr indent="-317500" lvl="4" marL="22860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5pPr>
            <a:lvl6pPr indent="-317500" lvl="5" marL="27432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6pPr>
            <a:lvl7pPr indent="-317500" lvl="6" marL="32004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7pPr>
            <a:lvl8pPr indent="-317500" lvl="7" marL="36576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8pPr>
            <a:lvl9pPr indent="-317500" lvl="8" marL="41148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9pPr>
          </a:lstStyle>
          <a:p/>
        </p:txBody>
      </p:sp>
      <p:sp>
        <p:nvSpPr>
          <p:cNvPr id="63" name="Google Shape;63;p72"/>
          <p:cNvSpPr txBox="1"/>
          <p:nvPr>
            <p:ph idx="10" type="dt"/>
          </p:nvPr>
        </p:nvSpPr>
        <p:spPr>
          <a:xfrm>
            <a:off x="742950" y="6248400"/>
            <a:ext cx="206375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9pPr>
          </a:lstStyle>
          <a:p/>
        </p:txBody>
      </p:sp>
      <p:sp>
        <p:nvSpPr>
          <p:cNvPr id="64" name="Google Shape;64;p72"/>
          <p:cNvSpPr txBox="1"/>
          <p:nvPr>
            <p:ph idx="11" type="ftr"/>
          </p:nvPr>
        </p:nvSpPr>
        <p:spPr>
          <a:xfrm>
            <a:off x="3384550" y="6248400"/>
            <a:ext cx="31369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9pPr>
          </a:lstStyle>
          <a:p/>
        </p:txBody>
      </p:sp>
      <p:sp>
        <p:nvSpPr>
          <p:cNvPr id="65" name="Google Shape;65;p72"/>
          <p:cNvSpPr txBox="1"/>
          <p:nvPr>
            <p:ph idx="12" type="sldNum"/>
          </p:nvPr>
        </p:nvSpPr>
        <p:spPr>
          <a:xfrm>
            <a:off x="7099300" y="6248400"/>
            <a:ext cx="2063750" cy="457200"/>
          </a:xfrm>
          <a:prstGeom prst="rect">
            <a:avLst/>
          </a:prstGeom>
          <a:noFill/>
          <a:ln>
            <a:noFill/>
          </a:ln>
        </p:spPr>
        <p:txBody>
          <a:bodyPr anchorCtr="0" anchor="t" bIns="91425" lIns="91425" spcFirstLastPara="1" rIns="91425" wrap="square" tIns="91425">
            <a:noAutofit/>
          </a:bodyPr>
          <a:lstStyle>
            <a:lvl1pPr indent="88900" lvl="0"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1pPr>
            <a:lvl2pPr indent="88900" lvl="1"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2pPr>
            <a:lvl3pPr indent="88900" lvl="2"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3pPr>
            <a:lvl4pPr indent="88900" lvl="3"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4pPr>
            <a:lvl5pPr indent="88900" lvl="4"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5pPr>
            <a:lvl6pPr indent="88900" lvl="5"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6pPr>
            <a:lvl7pPr indent="88900" lvl="6"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7pPr>
            <a:lvl8pPr indent="88900" lvl="7"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8pPr>
            <a:lvl9pPr indent="88900" lvl="8" marL="0" marR="0" rtl="0" algn="r">
              <a:lnSpc>
                <a:spcPct val="100000"/>
              </a:lnSpc>
              <a:spcBef>
                <a:spcPts val="0"/>
              </a:spcBef>
              <a:spcAft>
                <a:spcPts val="0"/>
              </a:spcAft>
              <a:buClr>
                <a:srgbClr val="000000"/>
              </a:buClr>
              <a:buSzPts val="1400"/>
              <a:buFont typeface="Arial"/>
              <a:buNone/>
              <a:defRPr b="0" i="0" sz="1400" u="none" cap="none" strike="noStrike">
                <a:solidFill>
                  <a:srgbClr val="EEDCD6"/>
                </a:solidFill>
                <a:latin typeface="Arial"/>
                <a:ea typeface="Arial"/>
                <a:cs typeface="Arial"/>
                <a:sym typeface="Arial"/>
              </a:defRPr>
            </a:lvl9pPr>
          </a:lstStyle>
          <a:p>
            <a:pPr indent="0" lvl="0" marL="0" rtl="0" algn="r">
              <a:spcBef>
                <a:spcPts val="0"/>
              </a:spcBef>
              <a:spcAft>
                <a:spcPts val="0"/>
              </a:spcAft>
              <a:buClr>
                <a:srgbClr val="000000"/>
              </a:buClr>
              <a:buSzPts val="1400"/>
              <a:buFont typeface="Arial"/>
              <a:buChar char="●"/>
            </a:pPr>
            <a:r>
              <a:t/>
            </a:r>
            <a:endParaRPr/>
          </a:p>
          <a:p>
            <a:pPr indent="0" lvl="1" marL="0" rtl="0" algn="l">
              <a:spcBef>
                <a:spcPts val="0"/>
              </a:spcBef>
              <a:spcAft>
                <a:spcPts val="0"/>
              </a:spcAft>
              <a:buClr>
                <a:srgbClr val="000000"/>
              </a:buClr>
              <a:buSzPts val="1400"/>
              <a:buFont typeface="Arial"/>
              <a:buChar char="○"/>
            </a:pPr>
            <a:r>
              <a:t/>
            </a:r>
            <a:endParaRPr>
              <a:solidFill>
                <a:srgbClr val="000000"/>
              </a:solidFill>
            </a:endParaRPr>
          </a:p>
          <a:p>
            <a:pPr indent="0" lvl="2" marL="0" rtl="0" algn="l">
              <a:spcBef>
                <a:spcPts val="0"/>
              </a:spcBef>
              <a:spcAft>
                <a:spcPts val="0"/>
              </a:spcAft>
              <a:buClr>
                <a:srgbClr val="000000"/>
              </a:buClr>
              <a:buSzPts val="1400"/>
              <a:buFont typeface="Arial"/>
              <a:buChar char="■"/>
            </a:pPr>
            <a:r>
              <a:t/>
            </a:r>
            <a:endParaRPr>
              <a:solidFill>
                <a:srgbClr val="000000"/>
              </a:solidFill>
            </a:endParaRPr>
          </a:p>
          <a:p>
            <a:pPr indent="0" lvl="3" marL="0" rtl="0" algn="l">
              <a:spcBef>
                <a:spcPts val="0"/>
              </a:spcBef>
              <a:spcAft>
                <a:spcPts val="0"/>
              </a:spcAft>
              <a:buClr>
                <a:srgbClr val="000000"/>
              </a:buClr>
              <a:buSzPts val="1400"/>
              <a:buFont typeface="Arial"/>
              <a:buChar char="●"/>
            </a:pPr>
            <a:r>
              <a:t/>
            </a:r>
            <a:endParaRPr>
              <a:solidFill>
                <a:srgbClr val="000000"/>
              </a:solidFill>
            </a:endParaRPr>
          </a:p>
          <a:p>
            <a:pPr indent="0" lvl="4" marL="0" rtl="0" algn="l">
              <a:spcBef>
                <a:spcPts val="0"/>
              </a:spcBef>
              <a:spcAft>
                <a:spcPts val="0"/>
              </a:spcAft>
              <a:buClr>
                <a:srgbClr val="000000"/>
              </a:buClr>
              <a:buSzPts val="1400"/>
              <a:buFont typeface="Arial"/>
              <a:buChar char="○"/>
            </a:pPr>
            <a:r>
              <a:t/>
            </a:r>
            <a:endParaRPr>
              <a:solidFill>
                <a:srgbClr val="000000"/>
              </a:solidFill>
            </a:endParaRPr>
          </a:p>
          <a:p>
            <a:pPr indent="0" lvl="5" marL="0" rtl="0" algn="l">
              <a:spcBef>
                <a:spcPts val="0"/>
              </a:spcBef>
              <a:spcAft>
                <a:spcPts val="0"/>
              </a:spcAft>
              <a:buClr>
                <a:srgbClr val="000000"/>
              </a:buClr>
              <a:buSzPts val="1400"/>
              <a:buFont typeface="Arial"/>
              <a:buChar char="■"/>
            </a:pPr>
            <a:r>
              <a:t/>
            </a:r>
            <a:endParaRPr>
              <a:solidFill>
                <a:srgbClr val="000000"/>
              </a:solidFill>
            </a:endParaRPr>
          </a:p>
          <a:p>
            <a:pPr indent="0" lvl="6" marL="0" rtl="0" algn="l">
              <a:spcBef>
                <a:spcPts val="0"/>
              </a:spcBef>
              <a:spcAft>
                <a:spcPts val="0"/>
              </a:spcAft>
              <a:buClr>
                <a:srgbClr val="000000"/>
              </a:buClr>
              <a:buSzPts val="1400"/>
              <a:buFont typeface="Arial"/>
              <a:buChar char="●"/>
            </a:pPr>
            <a:r>
              <a:t/>
            </a:r>
            <a:endParaRPr>
              <a:solidFill>
                <a:srgbClr val="000000"/>
              </a:solidFill>
            </a:endParaRPr>
          </a:p>
          <a:p>
            <a:pPr indent="0" lvl="7" marL="0" rtl="0" algn="l">
              <a:spcBef>
                <a:spcPts val="0"/>
              </a:spcBef>
              <a:spcAft>
                <a:spcPts val="0"/>
              </a:spcAft>
              <a:buClr>
                <a:srgbClr val="000000"/>
              </a:buClr>
              <a:buSzPts val="1400"/>
              <a:buFont typeface="Arial"/>
              <a:buChar char="○"/>
            </a:pPr>
            <a:r>
              <a:t/>
            </a:r>
            <a:endParaRPr>
              <a:solidFill>
                <a:srgbClr val="000000"/>
              </a:solidFill>
            </a:endParaRPr>
          </a:p>
          <a:p>
            <a:pPr indent="0" lvl="8" marL="0" rtl="0" algn="l">
              <a:spcBef>
                <a:spcPts val="0"/>
              </a:spcBef>
              <a:spcAft>
                <a:spcPts val="0"/>
              </a:spcAft>
              <a:buClr>
                <a:srgbClr val="000000"/>
              </a:buClr>
              <a:buSzPts val="1400"/>
              <a:buFont typeface="Arial"/>
              <a:buChar char="■"/>
            </a:pPr>
            <a:r>
              <a:t/>
            </a:r>
            <a:endParaRPr>
              <a:solidFill>
                <a:srgbClr val="000000"/>
              </a:solidFill>
            </a:endParaRPr>
          </a:p>
        </p:txBody>
      </p:sp>
      <p:sp>
        <p:nvSpPr>
          <p:cNvPr id="66" name="Google Shape;66;p72"/>
          <p:cNvSpPr txBox="1"/>
          <p:nvPr/>
        </p:nvSpPr>
        <p:spPr>
          <a:xfrm>
            <a:off x="-1444625" y="1701800"/>
            <a:ext cx="1279525" cy="825500"/>
          </a:xfrm>
          <a:prstGeom prst="rect">
            <a:avLst/>
          </a:prstGeom>
          <a:noFill/>
          <a:ln cap="rnd" cmpd="sng" w="101600">
            <a:solidFill>
              <a:schemeClr val="dk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1">
            <a:alphaModFix/>
          </a:blip>
          <a:stretch>
            <a:fillRect/>
          </a:stretch>
        </a:blipFill>
      </p:bgPr>
    </p:bg>
    <p:spTree>
      <p:nvGrpSpPr>
        <p:cNvPr id="109" name="Shape 109"/>
        <p:cNvGrpSpPr/>
        <p:nvPr/>
      </p:nvGrpSpPr>
      <p:grpSpPr>
        <a:xfrm>
          <a:off x="0" y="0"/>
          <a:ext cx="0" cy="0"/>
          <a:chOff x="0" y="0"/>
          <a:chExt cx="0" cy="0"/>
        </a:xfrm>
      </p:grpSpPr>
      <p:sp>
        <p:nvSpPr>
          <p:cNvPr id="110" name="Google Shape;110;p75"/>
          <p:cNvSpPr txBox="1"/>
          <p:nvPr/>
        </p:nvSpPr>
        <p:spPr>
          <a:xfrm>
            <a:off x="-1444625" y="1701800"/>
            <a:ext cx="1279525" cy="825500"/>
          </a:xfrm>
          <a:prstGeom prst="rect">
            <a:avLst/>
          </a:prstGeom>
          <a:noFill/>
          <a:ln cap="rnd" cmpd="sng" w="101600">
            <a:solidFill>
              <a:schemeClr val="dk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75"/>
          <p:cNvSpPr txBox="1"/>
          <p:nvPr>
            <p:ph type="title"/>
          </p:nvPr>
        </p:nvSpPr>
        <p:spPr>
          <a:xfrm>
            <a:off x="742950" y="533400"/>
            <a:ext cx="8420100" cy="10668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Char char="■"/>
              <a:defRPr b="0" i="0" sz="4400" u="none" cap="none" strike="noStrike">
                <a:solidFill>
                  <a:srgbClr val="EEDCD6"/>
                </a:solidFill>
                <a:latin typeface="Arial"/>
                <a:ea typeface="Arial"/>
                <a:cs typeface="Arial"/>
                <a:sym typeface="Arial"/>
              </a:defRPr>
            </a:lvl9pPr>
          </a:lstStyle>
          <a:p/>
        </p:txBody>
      </p:sp>
      <p:sp>
        <p:nvSpPr>
          <p:cNvPr id="112" name="Google Shape;112;p75"/>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640"/>
              </a:spcBef>
              <a:spcAft>
                <a:spcPts val="0"/>
              </a:spcAft>
              <a:buClr>
                <a:srgbClr val="EEDCD6"/>
              </a:buClr>
              <a:buSzPts val="1400"/>
              <a:buFont typeface="Arial"/>
              <a:buChar char="●"/>
              <a:defRPr b="0" i="0" sz="3200" u="none" cap="none" strike="noStrike">
                <a:solidFill>
                  <a:srgbClr val="EEDCD6"/>
                </a:solidFill>
                <a:latin typeface="Arial"/>
                <a:ea typeface="Arial"/>
                <a:cs typeface="Arial"/>
                <a:sym typeface="Arial"/>
              </a:defRPr>
            </a:lvl1pPr>
            <a:lvl2pPr indent="-317500" lvl="1" marL="914400" marR="0" rtl="0" algn="l">
              <a:lnSpc>
                <a:spcPct val="100000"/>
              </a:lnSpc>
              <a:spcBef>
                <a:spcPts val="0"/>
              </a:spcBef>
              <a:spcAft>
                <a:spcPts val="0"/>
              </a:spcAft>
              <a:buClr>
                <a:srgbClr val="EEDCD6"/>
              </a:buClr>
              <a:buSzPts val="1400"/>
              <a:buFont typeface="Arial"/>
              <a:buChar char="●"/>
              <a:defRPr b="0" i="0" sz="2800" u="none" cap="none" strike="noStrike">
                <a:solidFill>
                  <a:srgbClr val="EEDCD6"/>
                </a:solidFill>
                <a:latin typeface="Arial"/>
                <a:ea typeface="Arial"/>
                <a:cs typeface="Arial"/>
                <a:sym typeface="Arial"/>
              </a:defRPr>
            </a:lvl2pPr>
            <a:lvl3pPr indent="-317500" lvl="2" marL="1371600" marR="0" rtl="0" algn="l">
              <a:lnSpc>
                <a:spcPct val="100000"/>
              </a:lnSpc>
              <a:spcBef>
                <a:spcPts val="0"/>
              </a:spcBef>
              <a:spcAft>
                <a:spcPts val="0"/>
              </a:spcAft>
              <a:buClr>
                <a:srgbClr val="EEDCD6"/>
              </a:buClr>
              <a:buSzPts val="1400"/>
              <a:buFont typeface="Arial"/>
              <a:buChar char="●"/>
              <a:defRPr b="0" i="0" sz="2400" u="none" cap="none" strike="noStrike">
                <a:solidFill>
                  <a:srgbClr val="EEDCD6"/>
                </a:solidFill>
                <a:latin typeface="Arial"/>
                <a:ea typeface="Arial"/>
                <a:cs typeface="Arial"/>
                <a:sym typeface="Arial"/>
              </a:defRPr>
            </a:lvl3pPr>
            <a:lvl4pPr indent="-317500" lvl="3" marL="18288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4pPr>
            <a:lvl5pPr indent="-317500" lvl="4" marL="22860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5pPr>
            <a:lvl6pPr indent="-317500" lvl="5" marL="27432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6pPr>
            <a:lvl7pPr indent="-317500" lvl="6" marL="32004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7pPr>
            <a:lvl8pPr indent="-317500" lvl="7" marL="36576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8pPr>
            <a:lvl9pPr indent="-317500" lvl="8" marL="4114800" marR="0" rtl="0" algn="l">
              <a:lnSpc>
                <a:spcPct val="100000"/>
              </a:lnSpc>
              <a:spcBef>
                <a:spcPts val="0"/>
              </a:spcBef>
              <a:spcAft>
                <a:spcPts val="0"/>
              </a:spcAft>
              <a:buClr>
                <a:srgbClr val="EEDCD6"/>
              </a:buClr>
              <a:buSzPts val="1400"/>
              <a:buFont typeface="Arial"/>
              <a:buChar char="●"/>
              <a:defRPr b="0" i="0" sz="2000" u="none" cap="none" strike="noStrike">
                <a:solidFill>
                  <a:srgbClr val="EEDCD6"/>
                </a:solidFill>
                <a:latin typeface="Arial"/>
                <a:ea typeface="Arial"/>
                <a:cs typeface="Arial"/>
                <a:sym typeface="Arial"/>
              </a:defRPr>
            </a:lvl9pPr>
          </a:lstStyle>
          <a:p/>
        </p:txBody>
      </p:sp>
      <p:sp>
        <p:nvSpPr>
          <p:cNvPr id="113" name="Google Shape;113;p75"/>
          <p:cNvSpPr txBox="1"/>
          <p:nvPr>
            <p:ph idx="10" type="dt"/>
          </p:nvPr>
        </p:nvSpPr>
        <p:spPr>
          <a:xfrm>
            <a:off x="742950" y="6248400"/>
            <a:ext cx="206375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9pPr>
          </a:lstStyle>
          <a:p/>
        </p:txBody>
      </p:sp>
      <p:sp>
        <p:nvSpPr>
          <p:cNvPr id="114" name="Google Shape;114;p75"/>
          <p:cNvSpPr txBox="1"/>
          <p:nvPr>
            <p:ph idx="11" type="ftr"/>
          </p:nvPr>
        </p:nvSpPr>
        <p:spPr>
          <a:xfrm>
            <a:off x="3384550" y="6248400"/>
            <a:ext cx="31369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Char char="■"/>
              <a:defRPr b="0" i="0" sz="1800" u="none" cap="none" strike="noStrike">
                <a:solidFill>
                  <a:schemeClr val="dk1"/>
                </a:solidFill>
                <a:latin typeface="Arial"/>
                <a:ea typeface="Arial"/>
                <a:cs typeface="Arial"/>
                <a:sym typeface="Arial"/>
              </a:defRPr>
            </a:lvl9pPr>
          </a:lstStyle>
          <a:p/>
        </p:txBody>
      </p:sp>
      <p:sp>
        <p:nvSpPr>
          <p:cNvPr id="115" name="Google Shape;115;p75"/>
          <p:cNvSpPr txBox="1"/>
          <p:nvPr>
            <p:ph idx="12" type="sldNum"/>
          </p:nvPr>
        </p:nvSpPr>
        <p:spPr>
          <a:xfrm>
            <a:off x="7099300" y="6248400"/>
            <a:ext cx="2063750" cy="457200"/>
          </a:xfrm>
          <a:prstGeom prst="rect">
            <a:avLst/>
          </a:prstGeom>
          <a:noFill/>
          <a:ln>
            <a:noFill/>
          </a:ln>
        </p:spPr>
        <p:txBody>
          <a:bodyPr anchorCtr="0" anchor="t" bIns="91425" lIns="91425" spcFirstLastPara="1" rIns="91425" wrap="square" tIns="91425">
            <a:noAutofit/>
          </a:bodyPr>
          <a:lstStyle>
            <a:lvl1pPr indent="88900" lvl="0"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88900" lvl="1"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88900" lvl="2"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88900" lvl="3"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88900" lvl="4"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88900" lvl="5"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88900" lvl="6"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88900" lvl="7"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88900" lvl="8"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Clr>
                <a:srgbClr val="000000"/>
              </a:buClr>
              <a:buSzPts val="1400"/>
              <a:buFont typeface="Arial"/>
              <a:buChar char="●"/>
            </a:pPr>
            <a:r>
              <a:t/>
            </a:r>
            <a:endParaRPr/>
          </a:p>
          <a:p>
            <a:pPr indent="0" lvl="1" marL="0" rtl="0" algn="l">
              <a:spcBef>
                <a:spcPts val="0"/>
              </a:spcBef>
              <a:spcAft>
                <a:spcPts val="0"/>
              </a:spcAft>
              <a:buClr>
                <a:srgbClr val="000000"/>
              </a:buClr>
              <a:buSzPts val="1400"/>
              <a:buFont typeface="Arial"/>
              <a:buChar char="○"/>
            </a:pPr>
            <a:r>
              <a:t/>
            </a:r>
            <a:endParaRPr/>
          </a:p>
          <a:p>
            <a:pPr indent="0" lvl="2" marL="0" rtl="0" algn="l">
              <a:spcBef>
                <a:spcPts val="0"/>
              </a:spcBef>
              <a:spcAft>
                <a:spcPts val="0"/>
              </a:spcAft>
              <a:buClr>
                <a:srgbClr val="000000"/>
              </a:buClr>
              <a:buSzPts val="1400"/>
              <a:buFont typeface="Arial"/>
              <a:buChar char="■"/>
            </a:pPr>
            <a:r>
              <a:t/>
            </a:r>
            <a:endParaRPr/>
          </a:p>
          <a:p>
            <a:pPr indent="0" lvl="3" marL="0" rtl="0" algn="l">
              <a:spcBef>
                <a:spcPts val="0"/>
              </a:spcBef>
              <a:spcAft>
                <a:spcPts val="0"/>
              </a:spcAft>
              <a:buClr>
                <a:srgbClr val="000000"/>
              </a:buClr>
              <a:buSzPts val="1400"/>
              <a:buFont typeface="Arial"/>
              <a:buChar char="●"/>
            </a:pPr>
            <a:r>
              <a:t/>
            </a:r>
            <a:endParaRPr/>
          </a:p>
          <a:p>
            <a:pPr indent="0" lvl="4" marL="0" rtl="0" algn="l">
              <a:spcBef>
                <a:spcPts val="0"/>
              </a:spcBef>
              <a:spcAft>
                <a:spcPts val="0"/>
              </a:spcAft>
              <a:buClr>
                <a:srgbClr val="000000"/>
              </a:buClr>
              <a:buSzPts val="1400"/>
              <a:buFont typeface="Arial"/>
              <a:buChar char="○"/>
            </a:pPr>
            <a:r>
              <a:t/>
            </a:r>
            <a:endParaRPr/>
          </a:p>
          <a:p>
            <a:pPr indent="0" lvl="5" marL="0" rtl="0" algn="l">
              <a:spcBef>
                <a:spcPts val="0"/>
              </a:spcBef>
              <a:spcAft>
                <a:spcPts val="0"/>
              </a:spcAft>
              <a:buClr>
                <a:srgbClr val="000000"/>
              </a:buClr>
              <a:buSzPts val="1400"/>
              <a:buFont typeface="Arial"/>
              <a:buChar char="■"/>
            </a:pPr>
            <a:r>
              <a:t/>
            </a:r>
            <a:endParaRPr/>
          </a:p>
          <a:p>
            <a:pPr indent="0" lvl="6" marL="0" rtl="0" algn="l">
              <a:spcBef>
                <a:spcPts val="0"/>
              </a:spcBef>
              <a:spcAft>
                <a:spcPts val="0"/>
              </a:spcAft>
              <a:buClr>
                <a:srgbClr val="000000"/>
              </a:buClr>
              <a:buSzPts val="1400"/>
              <a:buFont typeface="Arial"/>
              <a:buChar char="●"/>
            </a:pPr>
            <a:r>
              <a:t/>
            </a:r>
            <a:endParaRPr/>
          </a:p>
          <a:p>
            <a:pPr indent="0" lvl="7" marL="0" rtl="0" algn="l">
              <a:spcBef>
                <a:spcPts val="0"/>
              </a:spcBef>
              <a:spcAft>
                <a:spcPts val="0"/>
              </a:spcAft>
              <a:buClr>
                <a:srgbClr val="000000"/>
              </a:buClr>
              <a:buSzPts val="1400"/>
              <a:buFont typeface="Arial"/>
              <a:buChar char="○"/>
            </a:pPr>
            <a:r>
              <a:t/>
            </a:r>
            <a:endParaRPr/>
          </a:p>
          <a:p>
            <a:pPr indent="0" lvl="8" marL="0" rtl="0" algn="l">
              <a:spcBef>
                <a:spcPts val="0"/>
              </a:spcBef>
              <a:spcAft>
                <a:spcPts val="0"/>
              </a:spcAft>
              <a:buClr>
                <a:srgbClr val="000000"/>
              </a:buClr>
              <a:buSzPts val="1400"/>
              <a:buFont typeface="Arial"/>
              <a:buChar char="■"/>
            </a:pPr>
            <a:r>
              <a:t/>
            </a:r>
            <a:endParaRPr/>
          </a:p>
        </p:txBody>
      </p:sp>
    </p:spTree>
  </p:cSld>
  <p:clrMap accent1="accent1" accent2="accent2" accent3="accent3" accent4="accent4" accent5="accent5" accent6="accent6" bg1="lt1" bg2="dk2" tx1="dk1" tx2="lt2" folHlink="folHlink" hlink="hlink"/>
  <p:sldLayoutIdLst>
    <p:sldLayoutId id="2147483676" r:id="rId2"/>
    <p:sldLayoutId id="2147483677"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126" name="Shape 126"/>
        <p:cNvGrpSpPr/>
        <p:nvPr/>
      </p:nvGrpSpPr>
      <p:grpSpPr>
        <a:xfrm>
          <a:off x="0" y="0"/>
          <a:ext cx="0" cy="0"/>
          <a:chOff x="0" y="0"/>
          <a:chExt cx="0" cy="0"/>
        </a:xfrm>
      </p:grpSpPr>
      <p:sp>
        <p:nvSpPr>
          <p:cNvPr id="127" name="Google Shape;127;g64ee0b51ef_0_145"/>
          <p:cNvSpPr txBox="1"/>
          <p:nvPr>
            <p:ph type="title"/>
          </p:nvPr>
        </p:nvSpPr>
        <p:spPr>
          <a:xfrm>
            <a:off x="337675" y="593367"/>
            <a:ext cx="9230700" cy="763500"/>
          </a:xfrm>
          <a:prstGeom prst="rect">
            <a:avLst/>
          </a:prstGeom>
          <a:noFill/>
          <a:ln>
            <a:noFill/>
          </a:ln>
        </p:spPr>
        <p:txBody>
          <a:bodyPr anchorCtr="0" anchor="t" bIns="106650" lIns="106650" spcFirstLastPara="1" rIns="106650" wrap="square" tIns="106650">
            <a:noAutofit/>
          </a:bodyPr>
          <a:lstStyle>
            <a:lvl1pPr lvl="0" rtl="0">
              <a:spcBef>
                <a:spcPts val="0"/>
              </a:spcBef>
              <a:spcAft>
                <a:spcPts val="0"/>
              </a:spcAft>
              <a:buClr>
                <a:schemeClr val="dk1"/>
              </a:buClr>
              <a:buSzPts val="3300"/>
              <a:buNone/>
              <a:defRPr sz="3300">
                <a:solidFill>
                  <a:schemeClr val="dk1"/>
                </a:solidFill>
              </a:defRPr>
            </a:lvl1pPr>
            <a:lvl2pPr lvl="1" rtl="0">
              <a:spcBef>
                <a:spcPts val="0"/>
              </a:spcBef>
              <a:spcAft>
                <a:spcPts val="0"/>
              </a:spcAft>
              <a:buClr>
                <a:schemeClr val="dk1"/>
              </a:buClr>
              <a:buSzPts val="3300"/>
              <a:buNone/>
              <a:defRPr sz="3300">
                <a:solidFill>
                  <a:schemeClr val="dk1"/>
                </a:solidFill>
              </a:defRPr>
            </a:lvl2pPr>
            <a:lvl3pPr lvl="2" rtl="0">
              <a:spcBef>
                <a:spcPts val="0"/>
              </a:spcBef>
              <a:spcAft>
                <a:spcPts val="0"/>
              </a:spcAft>
              <a:buClr>
                <a:schemeClr val="dk1"/>
              </a:buClr>
              <a:buSzPts val="3300"/>
              <a:buNone/>
              <a:defRPr sz="3300">
                <a:solidFill>
                  <a:schemeClr val="dk1"/>
                </a:solidFill>
              </a:defRPr>
            </a:lvl3pPr>
            <a:lvl4pPr lvl="3" rtl="0">
              <a:spcBef>
                <a:spcPts val="0"/>
              </a:spcBef>
              <a:spcAft>
                <a:spcPts val="0"/>
              </a:spcAft>
              <a:buClr>
                <a:schemeClr val="dk1"/>
              </a:buClr>
              <a:buSzPts val="3300"/>
              <a:buNone/>
              <a:defRPr sz="3300">
                <a:solidFill>
                  <a:schemeClr val="dk1"/>
                </a:solidFill>
              </a:defRPr>
            </a:lvl4pPr>
            <a:lvl5pPr lvl="4" rtl="0">
              <a:spcBef>
                <a:spcPts val="0"/>
              </a:spcBef>
              <a:spcAft>
                <a:spcPts val="0"/>
              </a:spcAft>
              <a:buClr>
                <a:schemeClr val="dk1"/>
              </a:buClr>
              <a:buSzPts val="3300"/>
              <a:buNone/>
              <a:defRPr sz="3300">
                <a:solidFill>
                  <a:schemeClr val="dk1"/>
                </a:solidFill>
              </a:defRPr>
            </a:lvl5pPr>
            <a:lvl6pPr lvl="5" rtl="0">
              <a:spcBef>
                <a:spcPts val="0"/>
              </a:spcBef>
              <a:spcAft>
                <a:spcPts val="0"/>
              </a:spcAft>
              <a:buClr>
                <a:schemeClr val="dk1"/>
              </a:buClr>
              <a:buSzPts val="3300"/>
              <a:buNone/>
              <a:defRPr sz="3300">
                <a:solidFill>
                  <a:schemeClr val="dk1"/>
                </a:solidFill>
              </a:defRPr>
            </a:lvl6pPr>
            <a:lvl7pPr lvl="6" rtl="0">
              <a:spcBef>
                <a:spcPts val="0"/>
              </a:spcBef>
              <a:spcAft>
                <a:spcPts val="0"/>
              </a:spcAft>
              <a:buClr>
                <a:schemeClr val="dk1"/>
              </a:buClr>
              <a:buSzPts val="3300"/>
              <a:buNone/>
              <a:defRPr sz="3300">
                <a:solidFill>
                  <a:schemeClr val="dk1"/>
                </a:solidFill>
              </a:defRPr>
            </a:lvl7pPr>
            <a:lvl8pPr lvl="7" rtl="0">
              <a:spcBef>
                <a:spcPts val="0"/>
              </a:spcBef>
              <a:spcAft>
                <a:spcPts val="0"/>
              </a:spcAft>
              <a:buClr>
                <a:schemeClr val="dk1"/>
              </a:buClr>
              <a:buSzPts val="3300"/>
              <a:buNone/>
              <a:defRPr sz="3300">
                <a:solidFill>
                  <a:schemeClr val="dk1"/>
                </a:solidFill>
              </a:defRPr>
            </a:lvl8pPr>
            <a:lvl9pPr lvl="8" rtl="0">
              <a:spcBef>
                <a:spcPts val="0"/>
              </a:spcBef>
              <a:spcAft>
                <a:spcPts val="0"/>
              </a:spcAft>
              <a:buClr>
                <a:schemeClr val="dk1"/>
              </a:buClr>
              <a:buSzPts val="3300"/>
              <a:buNone/>
              <a:defRPr sz="3300">
                <a:solidFill>
                  <a:schemeClr val="dk1"/>
                </a:solidFill>
              </a:defRPr>
            </a:lvl9pPr>
          </a:lstStyle>
          <a:p/>
        </p:txBody>
      </p:sp>
      <p:sp>
        <p:nvSpPr>
          <p:cNvPr id="128" name="Google Shape;128;g64ee0b51ef_0_145"/>
          <p:cNvSpPr txBox="1"/>
          <p:nvPr>
            <p:ph idx="1" type="body"/>
          </p:nvPr>
        </p:nvSpPr>
        <p:spPr>
          <a:xfrm>
            <a:off x="337675" y="1536633"/>
            <a:ext cx="9230700" cy="4555200"/>
          </a:xfrm>
          <a:prstGeom prst="rect">
            <a:avLst/>
          </a:prstGeom>
          <a:noFill/>
          <a:ln>
            <a:noFill/>
          </a:ln>
        </p:spPr>
        <p:txBody>
          <a:bodyPr anchorCtr="0" anchor="t" bIns="106650" lIns="106650" spcFirstLastPara="1" rIns="106650" wrap="square" tIns="106650">
            <a:noAutofit/>
          </a:bodyPr>
          <a:lstStyle>
            <a:lvl1pPr indent="-361950" lvl="0" marL="457200" rtl="0">
              <a:lnSpc>
                <a:spcPct val="115000"/>
              </a:lnSpc>
              <a:spcBef>
                <a:spcPts val="0"/>
              </a:spcBef>
              <a:spcAft>
                <a:spcPts val="0"/>
              </a:spcAft>
              <a:buClr>
                <a:schemeClr val="dk2"/>
              </a:buClr>
              <a:buSzPts val="2100"/>
              <a:buChar char="●"/>
              <a:defRPr sz="2100">
                <a:solidFill>
                  <a:schemeClr val="dk2"/>
                </a:solidFill>
              </a:defRPr>
            </a:lvl1pPr>
            <a:lvl2pPr indent="-330200" lvl="1" marL="914400" rtl="0">
              <a:lnSpc>
                <a:spcPct val="115000"/>
              </a:lnSpc>
              <a:spcBef>
                <a:spcPts val="1900"/>
              </a:spcBef>
              <a:spcAft>
                <a:spcPts val="0"/>
              </a:spcAft>
              <a:buClr>
                <a:schemeClr val="dk2"/>
              </a:buClr>
              <a:buSzPts val="1600"/>
              <a:buChar char="○"/>
              <a:defRPr sz="1600">
                <a:solidFill>
                  <a:schemeClr val="dk2"/>
                </a:solidFill>
              </a:defRPr>
            </a:lvl2pPr>
            <a:lvl3pPr indent="-330200" lvl="2" marL="1371600" rtl="0">
              <a:lnSpc>
                <a:spcPct val="115000"/>
              </a:lnSpc>
              <a:spcBef>
                <a:spcPts val="1900"/>
              </a:spcBef>
              <a:spcAft>
                <a:spcPts val="0"/>
              </a:spcAft>
              <a:buClr>
                <a:schemeClr val="dk2"/>
              </a:buClr>
              <a:buSzPts val="1600"/>
              <a:buChar char="■"/>
              <a:defRPr sz="1600">
                <a:solidFill>
                  <a:schemeClr val="dk2"/>
                </a:solidFill>
              </a:defRPr>
            </a:lvl3pPr>
            <a:lvl4pPr indent="-330200" lvl="3" marL="1828800" rtl="0">
              <a:lnSpc>
                <a:spcPct val="115000"/>
              </a:lnSpc>
              <a:spcBef>
                <a:spcPts val="1900"/>
              </a:spcBef>
              <a:spcAft>
                <a:spcPts val="0"/>
              </a:spcAft>
              <a:buClr>
                <a:schemeClr val="dk2"/>
              </a:buClr>
              <a:buSzPts val="1600"/>
              <a:buChar char="●"/>
              <a:defRPr sz="1600">
                <a:solidFill>
                  <a:schemeClr val="dk2"/>
                </a:solidFill>
              </a:defRPr>
            </a:lvl4pPr>
            <a:lvl5pPr indent="-330200" lvl="4" marL="2286000" rtl="0">
              <a:lnSpc>
                <a:spcPct val="115000"/>
              </a:lnSpc>
              <a:spcBef>
                <a:spcPts val="1900"/>
              </a:spcBef>
              <a:spcAft>
                <a:spcPts val="0"/>
              </a:spcAft>
              <a:buClr>
                <a:schemeClr val="dk2"/>
              </a:buClr>
              <a:buSzPts val="1600"/>
              <a:buChar char="○"/>
              <a:defRPr sz="1600">
                <a:solidFill>
                  <a:schemeClr val="dk2"/>
                </a:solidFill>
              </a:defRPr>
            </a:lvl5pPr>
            <a:lvl6pPr indent="-330200" lvl="5" marL="2743200" rtl="0">
              <a:lnSpc>
                <a:spcPct val="115000"/>
              </a:lnSpc>
              <a:spcBef>
                <a:spcPts val="1900"/>
              </a:spcBef>
              <a:spcAft>
                <a:spcPts val="0"/>
              </a:spcAft>
              <a:buClr>
                <a:schemeClr val="dk2"/>
              </a:buClr>
              <a:buSzPts val="1600"/>
              <a:buChar char="■"/>
              <a:defRPr sz="1600">
                <a:solidFill>
                  <a:schemeClr val="dk2"/>
                </a:solidFill>
              </a:defRPr>
            </a:lvl6pPr>
            <a:lvl7pPr indent="-330200" lvl="6" marL="3200400" rtl="0">
              <a:lnSpc>
                <a:spcPct val="115000"/>
              </a:lnSpc>
              <a:spcBef>
                <a:spcPts val="1900"/>
              </a:spcBef>
              <a:spcAft>
                <a:spcPts val="0"/>
              </a:spcAft>
              <a:buClr>
                <a:schemeClr val="dk2"/>
              </a:buClr>
              <a:buSzPts val="1600"/>
              <a:buChar char="●"/>
              <a:defRPr sz="1600">
                <a:solidFill>
                  <a:schemeClr val="dk2"/>
                </a:solidFill>
              </a:defRPr>
            </a:lvl7pPr>
            <a:lvl8pPr indent="-330200" lvl="7" marL="3657600" rtl="0">
              <a:lnSpc>
                <a:spcPct val="115000"/>
              </a:lnSpc>
              <a:spcBef>
                <a:spcPts val="1900"/>
              </a:spcBef>
              <a:spcAft>
                <a:spcPts val="0"/>
              </a:spcAft>
              <a:buClr>
                <a:schemeClr val="dk2"/>
              </a:buClr>
              <a:buSzPts val="1600"/>
              <a:buChar char="○"/>
              <a:defRPr sz="1600">
                <a:solidFill>
                  <a:schemeClr val="dk2"/>
                </a:solidFill>
              </a:defRPr>
            </a:lvl8pPr>
            <a:lvl9pPr indent="-330200" lvl="8" marL="4114800" rtl="0">
              <a:lnSpc>
                <a:spcPct val="115000"/>
              </a:lnSpc>
              <a:spcBef>
                <a:spcPts val="1900"/>
              </a:spcBef>
              <a:spcAft>
                <a:spcPts val="1900"/>
              </a:spcAft>
              <a:buClr>
                <a:schemeClr val="dk2"/>
              </a:buClr>
              <a:buSzPts val="1600"/>
              <a:buChar char="■"/>
              <a:defRPr sz="1600">
                <a:solidFill>
                  <a:schemeClr val="dk2"/>
                </a:solidFill>
              </a:defRPr>
            </a:lvl9pPr>
          </a:lstStyle>
          <a:p/>
        </p:txBody>
      </p:sp>
      <p:sp>
        <p:nvSpPr>
          <p:cNvPr id="129" name="Google Shape;129;g64ee0b51ef_0_145"/>
          <p:cNvSpPr txBox="1"/>
          <p:nvPr>
            <p:ph idx="12" type="sldNum"/>
          </p:nvPr>
        </p:nvSpPr>
        <p:spPr>
          <a:xfrm>
            <a:off x="9178496" y="6217622"/>
            <a:ext cx="594300" cy="524700"/>
          </a:xfrm>
          <a:prstGeom prst="rect">
            <a:avLst/>
          </a:prstGeom>
          <a:noFill/>
          <a:ln>
            <a:noFill/>
          </a:ln>
        </p:spPr>
        <p:txBody>
          <a:bodyPr anchorCtr="0" anchor="ctr" bIns="106650" lIns="106650" spcFirstLastPara="1" rIns="106650" wrap="square" tIns="106650">
            <a:noAutofit/>
          </a:bodyPr>
          <a:lstStyle>
            <a:lvl1pPr lvl="0" rtl="0" algn="r">
              <a:buNone/>
              <a:defRPr sz="1200">
                <a:solidFill>
                  <a:schemeClr val="dk2"/>
                </a:solidFill>
              </a:defRPr>
            </a:lvl1pPr>
            <a:lvl2pPr lvl="1" rtl="0" algn="r">
              <a:buNone/>
              <a:defRPr sz="1200">
                <a:solidFill>
                  <a:schemeClr val="dk2"/>
                </a:solidFill>
              </a:defRPr>
            </a:lvl2pPr>
            <a:lvl3pPr lvl="2" rtl="0" algn="r">
              <a:buNone/>
              <a:defRPr sz="1200">
                <a:solidFill>
                  <a:schemeClr val="dk2"/>
                </a:solidFill>
              </a:defRPr>
            </a:lvl3pPr>
            <a:lvl4pPr lvl="3" rtl="0" algn="r">
              <a:buNone/>
              <a:defRPr sz="1200">
                <a:solidFill>
                  <a:schemeClr val="dk2"/>
                </a:solidFill>
              </a:defRPr>
            </a:lvl4pPr>
            <a:lvl5pPr lvl="4" rtl="0" algn="r">
              <a:buNone/>
              <a:defRPr sz="1200">
                <a:solidFill>
                  <a:schemeClr val="dk2"/>
                </a:solidFill>
              </a:defRPr>
            </a:lvl5pPr>
            <a:lvl6pPr lvl="5" rtl="0" algn="r">
              <a:buNone/>
              <a:defRPr sz="1200">
                <a:solidFill>
                  <a:schemeClr val="dk2"/>
                </a:solidFill>
              </a:defRPr>
            </a:lvl6pPr>
            <a:lvl7pPr lvl="6" rtl="0" algn="r">
              <a:buNone/>
              <a:defRPr sz="1200">
                <a:solidFill>
                  <a:schemeClr val="dk2"/>
                </a:solidFill>
              </a:defRPr>
            </a:lvl7pPr>
            <a:lvl8pPr lvl="7" rtl="0" algn="r">
              <a:buNone/>
              <a:defRPr sz="1200">
                <a:solidFill>
                  <a:schemeClr val="dk2"/>
                </a:solidFill>
              </a:defRPr>
            </a:lvl8pPr>
            <a:lvl9pPr lvl="8" rtl="0" algn="r">
              <a:buNone/>
              <a:defRPr sz="12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12.jp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 Id="rId3"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hyperlink" Target="http://educationstandards.nsw.edu.au/wps/portal/nesa/home" TargetMode="External"/><Relationship Id="rId4" Type="http://schemas.openxmlformats.org/officeDocument/2006/relationships/hyperlink" Target="http://www.uac.edu.au/" TargetMode="External"/><Relationship Id="rId5" Type="http://schemas.openxmlformats.org/officeDocument/2006/relationships/hyperlink" Target="http://www.tafensw.edu.au" TargetMode="External"/><Relationship Id="rId6" Type="http://schemas.openxmlformats.org/officeDocument/2006/relationships/hyperlink" Target="http://www.dlscronulla.catholic.edu.a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 Id="rId3"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 Id="rId3" Type="http://schemas.openxmlformats.org/officeDocument/2006/relationships/hyperlink" Target="http://drive.google.com/file/d/1DCNgNYYdmnGsJu_tZmt2bbwvgogpjhzE/view" TargetMode="Externa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 Id="rId3"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7.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 Id="rId3" Type="http://schemas.openxmlformats.org/officeDocument/2006/relationships/image" Target="../media/image2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0.xml"/><Relationship Id="rId3"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2.xml"/><Relationship Id="rId3" Type="http://schemas.openxmlformats.org/officeDocument/2006/relationships/image" Target="../media/image3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5.xml"/><Relationship Id="rId3" Type="http://schemas.openxmlformats.org/officeDocument/2006/relationships/image" Target="../media/image3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6.xml"/><Relationship Id="rId3" Type="http://schemas.openxmlformats.org/officeDocument/2006/relationships/image" Target="../media/image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2.xml"/><Relationship Id="rId3" Type="http://schemas.openxmlformats.org/officeDocument/2006/relationships/image" Target="../media/image3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3.xml"/><Relationship Id="rId3" Type="http://schemas.openxmlformats.org/officeDocument/2006/relationships/image" Target="../media/image3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4.xml"/><Relationship Id="rId3" Type="http://schemas.openxmlformats.org/officeDocument/2006/relationships/image" Target="../media/image3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5.xml"/><Relationship Id="rId3" Type="http://schemas.openxmlformats.org/officeDocument/2006/relationships/image" Target="../media/image3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6.xml"/><Relationship Id="rId3" Type="http://schemas.openxmlformats.org/officeDocument/2006/relationships/image" Target="../media/image3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7.xml"/><Relationship Id="rId3" Type="http://schemas.openxmlformats.org/officeDocument/2006/relationships/image" Target="../media/image3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8.xml"/><Relationship Id="rId3" Type="http://schemas.openxmlformats.org/officeDocument/2006/relationships/image" Target="../media/image3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9.xml"/><Relationship Id="rId3"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2.xml"/><Relationship Id="rId3" Type="http://schemas.openxmlformats.org/officeDocument/2006/relationships/image" Target="../media/image3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3.xml"/><Relationship Id="rId3" Type="http://schemas.openxmlformats.org/officeDocument/2006/relationships/image" Target="../media/image32.png"/><Relationship Id="rId4" Type="http://schemas.openxmlformats.org/officeDocument/2006/relationships/hyperlink" Target="https://au.reachout.com/tools-and-apps/my-study-life"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4.xml"/><Relationship Id="rId3" Type="http://schemas.openxmlformats.org/officeDocument/2006/relationships/image" Target="../media/image32.png"/><Relationship Id="rId4" Type="http://schemas.openxmlformats.org/officeDocument/2006/relationships/hyperlink" Target="https://au.reachout.com/tools-and-apps/habitbull"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5.xml"/><Relationship Id="rId3" Type="http://schemas.openxmlformats.org/officeDocument/2006/relationships/image" Target="../media/image32.png"/><Relationship Id="rId4" Type="http://schemas.openxmlformats.org/officeDocument/2006/relationships/hyperlink" Target="https://au.reachout.com/tools-and-apps/recharge"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66.xml"/><Relationship Id="rId3" Type="http://schemas.openxmlformats.org/officeDocument/2006/relationships/image" Target="../media/image4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7.xml"/><Relationship Id="rId3" Type="http://schemas.openxmlformats.org/officeDocument/2006/relationships/image" Target="../media/image3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8.xml"/><Relationship Id="rId3" Type="http://schemas.openxmlformats.org/officeDocument/2006/relationships/image" Target="../media/image3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9.xml"/><Relationship Id="rId3"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70.xml"/><Relationship Id="rId3" Type="http://schemas.openxmlformats.org/officeDocument/2006/relationships/image" Target="../media/image3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 Id="rId3" Type="http://schemas.openxmlformats.org/officeDocument/2006/relationships/image" Target="../media/image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 Id="rId3" Type="http://schemas.openxmlformats.org/officeDocument/2006/relationships/image" Target="../media/image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1"/>
          <p:cNvSpPr txBox="1"/>
          <p:nvPr>
            <p:ph idx="4294967295" type="ctrTitle"/>
          </p:nvPr>
        </p:nvSpPr>
        <p:spPr>
          <a:xfrm>
            <a:off x="655240" y="728662"/>
            <a:ext cx="8887884" cy="1997075"/>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6DB7D7"/>
              </a:buClr>
              <a:buSzPts val="1400"/>
              <a:buFont typeface="Times New Roman"/>
              <a:buNone/>
            </a:pPr>
            <a:r>
              <a:rPr b="1" i="0" lang="en-US" sz="4000" u="none" cap="none" strike="noStrike">
                <a:solidFill>
                  <a:srgbClr val="000090"/>
                </a:solidFill>
                <a:latin typeface="Times New Roman"/>
                <a:ea typeface="Times New Roman"/>
                <a:cs typeface="Times New Roman"/>
                <a:sym typeface="Times New Roman"/>
              </a:rPr>
              <a:t>DE LA SALLE CATHOLIC COLLEGE CRONULLA</a:t>
            </a:r>
            <a:endParaRPr b="0" i="0" sz="1400" u="none" cap="none" strike="noStrike">
              <a:solidFill>
                <a:srgbClr val="000090"/>
              </a:solidFill>
              <a:latin typeface="Arial"/>
              <a:ea typeface="Arial"/>
              <a:cs typeface="Arial"/>
              <a:sym typeface="Arial"/>
            </a:endParaRPr>
          </a:p>
        </p:txBody>
      </p:sp>
      <p:sp>
        <p:nvSpPr>
          <p:cNvPr id="177" name="Google Shape;177;p1"/>
          <p:cNvSpPr txBox="1"/>
          <p:nvPr>
            <p:ph idx="4294967295" type="subTitle"/>
          </p:nvPr>
        </p:nvSpPr>
        <p:spPr>
          <a:xfrm>
            <a:off x="885900" y="4622800"/>
            <a:ext cx="8141100" cy="10668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6DB7D7"/>
              </a:buClr>
              <a:buSzPts val="1400"/>
              <a:buFont typeface="Times New Roman"/>
              <a:buNone/>
            </a:pPr>
            <a:r>
              <a:rPr b="1" i="0" lang="en-US" sz="3300" u="none" cap="none" strike="noStrike">
                <a:solidFill>
                  <a:srgbClr val="898989"/>
                </a:solidFill>
                <a:latin typeface="Times New Roman"/>
                <a:ea typeface="Times New Roman"/>
                <a:cs typeface="Times New Roman"/>
                <a:sym typeface="Times New Roman"/>
              </a:rPr>
              <a:t>Year 12 20</a:t>
            </a:r>
            <a:r>
              <a:rPr b="1" lang="en-US" sz="3300">
                <a:solidFill>
                  <a:srgbClr val="898989"/>
                </a:solidFill>
                <a:latin typeface="Times New Roman"/>
                <a:ea typeface="Times New Roman"/>
                <a:cs typeface="Times New Roman"/>
                <a:sym typeface="Times New Roman"/>
              </a:rPr>
              <a:t>20</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300"/>
              </a:spcBef>
              <a:spcAft>
                <a:spcPts val="0"/>
              </a:spcAft>
              <a:buClr>
                <a:srgbClr val="6DB7D7"/>
              </a:buClr>
              <a:buSzPts val="1400"/>
              <a:buFont typeface="Times New Roman"/>
              <a:buNone/>
            </a:pPr>
            <a:r>
              <a:rPr b="1" i="0" lang="en-US" sz="3300" u="none" cap="none" strike="noStrike">
                <a:solidFill>
                  <a:srgbClr val="898989"/>
                </a:solidFill>
                <a:latin typeface="Times New Roman"/>
                <a:ea typeface="Times New Roman"/>
                <a:cs typeface="Times New Roman"/>
                <a:sym typeface="Times New Roman"/>
              </a:rPr>
              <a:t>INFORMATION EVENING</a:t>
            </a:r>
            <a:endParaRPr b="0" i="0" sz="1400" u="none" cap="none" strike="noStrike">
              <a:solidFill>
                <a:srgbClr val="000000"/>
              </a:solidFill>
              <a:latin typeface="Arial"/>
              <a:ea typeface="Arial"/>
              <a:cs typeface="Arial"/>
              <a:sym typeface="Arial"/>
            </a:endParaRPr>
          </a:p>
        </p:txBody>
      </p:sp>
      <p:sp>
        <p:nvSpPr>
          <p:cNvPr id="178" name="Google Shape;178;p1"/>
          <p:cNvSpPr txBox="1"/>
          <p:nvPr/>
        </p:nvSpPr>
        <p:spPr>
          <a:xfrm>
            <a:off x="2559050" y="831850"/>
            <a:ext cx="3891888"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1"/>
          <p:cNvSpPr txBox="1"/>
          <p:nvPr/>
        </p:nvSpPr>
        <p:spPr>
          <a:xfrm>
            <a:off x="715433" y="439737"/>
            <a:ext cx="8714184" cy="7080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000"/>
              <a:buFont typeface="Times New Roman"/>
              <a:buNone/>
            </a:pPr>
            <a:r>
              <a:rPr b="1" i="1" lang="en-US" sz="4000" u="none" cap="none" strike="noStrike">
                <a:solidFill>
                  <a:srgbClr val="000090"/>
                </a:solidFill>
                <a:latin typeface="Times New Roman"/>
                <a:ea typeface="Times New Roman"/>
                <a:cs typeface="Times New Roman"/>
                <a:sym typeface="Times New Roman"/>
              </a:rPr>
              <a:t>WELCOME</a:t>
            </a:r>
            <a:r>
              <a:rPr b="1" i="0" lang="en-US" sz="4000" u="none" cap="none" strike="noStrike">
                <a:solidFill>
                  <a:srgbClr val="000090"/>
                </a:solidFill>
                <a:latin typeface="Times New Roman"/>
                <a:ea typeface="Times New Roman"/>
                <a:cs typeface="Times New Roman"/>
                <a:sym typeface="Times New Roman"/>
              </a:rPr>
              <a:t> </a:t>
            </a:r>
            <a:r>
              <a:rPr b="1" i="1" lang="en-US" sz="4000" u="none" cap="none" strike="noStrike">
                <a:solidFill>
                  <a:srgbClr val="000090"/>
                </a:solidFill>
                <a:latin typeface="Times New Roman"/>
                <a:ea typeface="Times New Roman"/>
                <a:cs typeface="Times New Roman"/>
                <a:sym typeface="Times New Roman"/>
              </a:rPr>
              <a:t>to</a:t>
            </a:r>
            <a:endParaRPr b="0" i="0" sz="1400" u="none" cap="none" strike="noStrike">
              <a:solidFill>
                <a:srgbClr val="000090"/>
              </a:solidFill>
              <a:latin typeface="Arial"/>
              <a:ea typeface="Arial"/>
              <a:cs typeface="Arial"/>
              <a:sym typeface="Arial"/>
            </a:endParaRPr>
          </a:p>
        </p:txBody>
      </p:sp>
      <p:sp>
        <p:nvSpPr>
          <p:cNvPr id="180" name="Google Shape;180;p1"/>
          <p:cNvSpPr txBox="1"/>
          <p:nvPr/>
        </p:nvSpPr>
        <p:spPr>
          <a:xfrm>
            <a:off x="1238250" y="5867400"/>
            <a:ext cx="7429500" cy="701675"/>
          </a:xfrm>
          <a:prstGeom prst="rect">
            <a:avLst/>
          </a:prstGeom>
          <a:noFill/>
          <a:ln>
            <a:noFill/>
          </a:ln>
        </p:spPr>
        <p:txBody>
          <a:bodyPr anchorCtr="0" anchor="t" bIns="45700" lIns="91425" spcFirstLastPara="1" rIns="91425" wrap="square" tIns="45700">
            <a:noAutofit/>
          </a:bodyPr>
          <a:lstStyle/>
          <a:p>
            <a:pPr indent="-1804986" lvl="0" marL="1804986" marR="0" rtl="0" algn="l">
              <a:lnSpc>
                <a:spcPct val="100000"/>
              </a:lnSpc>
              <a:spcBef>
                <a:spcPts val="0"/>
              </a:spcBef>
              <a:spcAft>
                <a:spcPts val="0"/>
              </a:spcAft>
              <a:buClr>
                <a:srgbClr val="FF0000"/>
              </a:buClr>
              <a:buSzPts val="1400"/>
              <a:buFont typeface="Times New Roman"/>
              <a:buNone/>
            </a:pPr>
            <a:r>
              <a:t/>
            </a:r>
            <a:endParaRPr b="0" i="0" sz="1400" u="none" cap="none" strike="noStrike">
              <a:solidFill>
                <a:srgbClr val="000000"/>
              </a:solidFill>
              <a:latin typeface="Arial"/>
              <a:ea typeface="Arial"/>
              <a:cs typeface="Arial"/>
              <a:sym typeface="Arial"/>
            </a:endParaRPr>
          </a:p>
        </p:txBody>
      </p:sp>
      <p:pic>
        <p:nvPicPr>
          <p:cNvPr id="181" name="Google Shape;181;p1"/>
          <p:cNvPicPr preferRelativeResize="0"/>
          <p:nvPr/>
        </p:nvPicPr>
        <p:blipFill rotWithShape="1">
          <a:blip r:embed="rId3">
            <a:alphaModFix/>
          </a:blip>
          <a:srcRect b="0" l="0" r="0" t="0"/>
          <a:stretch/>
        </p:blipFill>
        <p:spPr>
          <a:xfrm>
            <a:off x="4201451" y="2903537"/>
            <a:ext cx="1448065" cy="16414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Google Shape;241;p10"/>
          <p:cNvSpPr txBox="1"/>
          <p:nvPr>
            <p:ph type="title"/>
          </p:nvPr>
        </p:nvSpPr>
        <p:spPr>
          <a:xfrm>
            <a:off x="742950" y="355600"/>
            <a:ext cx="8420100" cy="3289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EEDCD6"/>
              </a:buClr>
              <a:buSzPts val="1400"/>
              <a:buFont typeface="Arial"/>
              <a:buNone/>
            </a:pPr>
            <a:r>
              <a:t/>
            </a:r>
            <a:endParaRPr sz="3200">
              <a:solidFill>
                <a:srgbClr val="000090"/>
              </a:solidFill>
            </a:endParaRPr>
          </a:p>
          <a:p>
            <a:pPr indent="0" lvl="0" marL="0" marR="0" rtl="0" algn="ctr">
              <a:lnSpc>
                <a:spcPct val="100000"/>
              </a:lnSpc>
              <a:spcBef>
                <a:spcPts val="0"/>
              </a:spcBef>
              <a:spcAft>
                <a:spcPts val="0"/>
              </a:spcAft>
              <a:buClr>
                <a:srgbClr val="EEDCD6"/>
              </a:buClr>
              <a:buSzPts val="1400"/>
              <a:buFont typeface="Arial"/>
              <a:buNone/>
            </a:pPr>
            <a:r>
              <a:t/>
            </a:r>
            <a:endParaRPr sz="3200">
              <a:solidFill>
                <a:srgbClr val="000090"/>
              </a:solidFill>
            </a:endParaRPr>
          </a:p>
          <a:p>
            <a:pPr indent="0" lvl="0" marL="0" marR="0" rtl="0" algn="ctr">
              <a:lnSpc>
                <a:spcPct val="100000"/>
              </a:lnSpc>
              <a:spcBef>
                <a:spcPts val="0"/>
              </a:spcBef>
              <a:spcAft>
                <a:spcPts val="0"/>
              </a:spcAft>
              <a:buClr>
                <a:srgbClr val="EEDCD6"/>
              </a:buClr>
              <a:buSzPts val="1400"/>
              <a:buFont typeface="Arial"/>
              <a:buNone/>
            </a:pPr>
            <a:r>
              <a:t/>
            </a:r>
            <a:endParaRPr sz="3200">
              <a:solidFill>
                <a:srgbClr val="000090"/>
              </a:solidFill>
            </a:endParaRPr>
          </a:p>
          <a:p>
            <a:pPr indent="0" lvl="0" marL="0" marR="0" rtl="0" algn="l">
              <a:lnSpc>
                <a:spcPct val="100000"/>
              </a:lnSpc>
              <a:spcBef>
                <a:spcPts val="0"/>
              </a:spcBef>
              <a:spcAft>
                <a:spcPts val="0"/>
              </a:spcAft>
              <a:buClr>
                <a:srgbClr val="EEDCD6"/>
              </a:buClr>
              <a:buSzPts val="1400"/>
              <a:buFont typeface="Arial"/>
              <a:buNone/>
            </a:pPr>
            <a:br>
              <a:rPr b="1" i="0" lang="en-US" sz="3000" u="none" cap="small" strike="noStrike">
                <a:solidFill>
                  <a:srgbClr val="000090"/>
                </a:solidFill>
                <a:latin typeface="Arial"/>
                <a:ea typeface="Arial"/>
                <a:cs typeface="Arial"/>
                <a:sym typeface="Arial"/>
              </a:rPr>
            </a:br>
            <a:br>
              <a:rPr b="1" i="0" lang="en-US" sz="3000" u="none" cap="small" strike="noStrike">
                <a:solidFill>
                  <a:srgbClr val="000090"/>
                </a:solidFill>
                <a:latin typeface="Arial"/>
                <a:ea typeface="Arial"/>
                <a:cs typeface="Arial"/>
                <a:sym typeface="Arial"/>
              </a:rPr>
            </a:br>
            <a:r>
              <a:rPr lang="en-US" sz="3000">
                <a:solidFill>
                  <a:srgbClr val="000090"/>
                </a:solidFill>
              </a:rPr>
              <a:t>HOW TO GET THE MOST OUT OF YOUR</a:t>
            </a:r>
            <a:r>
              <a:rPr b="1" i="0" lang="en-US" sz="3000" u="none" cap="small" strike="noStrike">
                <a:solidFill>
                  <a:srgbClr val="000090"/>
                </a:solidFill>
                <a:latin typeface="Arial"/>
                <a:ea typeface="Arial"/>
                <a:cs typeface="Arial"/>
                <a:sym typeface="Arial"/>
              </a:rPr>
              <a:t> HSC </a:t>
            </a:r>
            <a:endParaRPr b="1" i="0" sz="3000" u="none" cap="small" strike="noStrike">
              <a:solidFill>
                <a:srgbClr val="EEDCD6"/>
              </a:solidFill>
              <a:latin typeface="Arial"/>
              <a:ea typeface="Arial"/>
              <a:cs typeface="Arial"/>
              <a:sym typeface="Arial"/>
            </a:endParaRPr>
          </a:p>
        </p:txBody>
      </p:sp>
      <p:sp>
        <p:nvSpPr>
          <p:cNvPr id="242" name="Google Shape;242;p10"/>
          <p:cNvSpPr txBox="1"/>
          <p:nvPr>
            <p:ph idx="1" type="body"/>
          </p:nvPr>
        </p:nvSpPr>
        <p:spPr>
          <a:xfrm>
            <a:off x="742950" y="4368825"/>
            <a:ext cx="8420100" cy="2235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640"/>
              </a:spcBef>
              <a:spcAft>
                <a:spcPts val="0"/>
              </a:spcAft>
              <a:buClr>
                <a:schemeClr val="dk1"/>
              </a:buClr>
              <a:buSzPts val="1400"/>
              <a:buFont typeface="Arial"/>
              <a:buNone/>
            </a:pPr>
            <a:r>
              <a:rPr b="1" i="0" lang="en-US" sz="3200" u="none" cap="none" strike="noStrike">
                <a:solidFill>
                  <a:schemeClr val="dk1"/>
                </a:solidFill>
                <a:latin typeface="Arial"/>
                <a:ea typeface="Arial"/>
                <a:cs typeface="Arial"/>
                <a:sym typeface="Arial"/>
              </a:rPr>
              <a:t>Curriculum Coordinator</a:t>
            </a:r>
            <a:endParaRPr b="0" i="0" sz="1800" u="none" cap="none" strike="noStrike">
              <a:solidFill>
                <a:schemeClr val="dk1"/>
              </a:solidFill>
              <a:latin typeface="Arial"/>
              <a:ea typeface="Arial"/>
              <a:cs typeface="Arial"/>
              <a:sym typeface="Arial"/>
            </a:endParaRPr>
          </a:p>
          <a:p>
            <a:pPr indent="0" lvl="0" marL="0" marR="0" rtl="0" algn="ctr">
              <a:lnSpc>
                <a:spcPct val="100000"/>
              </a:lnSpc>
              <a:spcBef>
                <a:spcPts val="640"/>
              </a:spcBef>
              <a:spcAft>
                <a:spcPts val="0"/>
              </a:spcAft>
              <a:buClr>
                <a:schemeClr val="dk1"/>
              </a:buClr>
              <a:buSzPts val="1400"/>
              <a:buFont typeface="Arial"/>
              <a:buNone/>
            </a:pPr>
            <a:r>
              <a:rPr b="1" i="0" lang="en-US" sz="3200" u="none" cap="none" strike="noStrike">
                <a:solidFill>
                  <a:schemeClr val="dk1"/>
                </a:solidFill>
                <a:latin typeface="Arial"/>
                <a:ea typeface="Arial"/>
                <a:cs typeface="Arial"/>
                <a:sym typeface="Arial"/>
              </a:rPr>
              <a:t>Mr Tony Ginestra</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640"/>
              </a:spcBef>
              <a:spcAft>
                <a:spcPts val="0"/>
              </a:spcAft>
              <a:buSzPts val="1400"/>
              <a:buNone/>
            </a:pPr>
            <a:r>
              <a:t/>
            </a:r>
            <a:endParaRPr b="0" i="0" sz="1800" u="none" cap="none" strike="noStrike">
              <a:solidFill>
                <a:schemeClr val="dk1"/>
              </a:solidFill>
              <a:latin typeface="Arial"/>
              <a:ea typeface="Arial"/>
              <a:cs typeface="Arial"/>
              <a:sym typeface="Arial"/>
            </a:endParaRPr>
          </a:p>
        </p:txBody>
      </p:sp>
      <p:pic>
        <p:nvPicPr>
          <p:cNvPr id="243" name="Google Shape;243;p10"/>
          <p:cNvPicPr preferRelativeResize="0"/>
          <p:nvPr/>
        </p:nvPicPr>
        <p:blipFill rotWithShape="1">
          <a:blip r:embed="rId3">
            <a:alphaModFix/>
          </a:blip>
          <a:srcRect b="0" l="0" r="0" t="0"/>
          <a:stretch/>
        </p:blipFill>
        <p:spPr>
          <a:xfrm>
            <a:off x="4228951" y="465112"/>
            <a:ext cx="1448100" cy="1641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p11"/>
          <p:cNvSpPr txBox="1"/>
          <p:nvPr>
            <p:ph idx="1" type="body"/>
          </p:nvPr>
        </p:nvSpPr>
        <p:spPr>
          <a:xfrm>
            <a:off x="353475" y="347125"/>
            <a:ext cx="4512600" cy="618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640"/>
              </a:spcBef>
              <a:spcAft>
                <a:spcPts val="0"/>
              </a:spcAft>
              <a:buClr>
                <a:schemeClr val="dk1"/>
              </a:buClr>
              <a:buSzPts val="1400"/>
              <a:buFont typeface="Arial"/>
              <a:buNone/>
            </a:pPr>
            <a:r>
              <a:rPr b="0" i="0" lang="en-US" sz="2800" u="none" cap="none" strike="noStrike">
                <a:solidFill>
                  <a:schemeClr val="dk1"/>
                </a:solidFill>
                <a:latin typeface="Arial"/>
                <a:ea typeface="Arial"/>
                <a:cs typeface="Arial"/>
                <a:sym typeface="Arial"/>
              </a:rPr>
              <a:t> 							</a:t>
            </a:r>
            <a:r>
              <a:rPr b="1" i="0" lang="en-US" sz="2800" u="none" cap="none" strike="noStrike">
                <a:solidFill>
                  <a:schemeClr val="dk1"/>
                </a:solidFill>
                <a:latin typeface="Arial"/>
                <a:ea typeface="Arial"/>
                <a:cs typeface="Arial"/>
                <a:sym typeface="Arial"/>
              </a:rPr>
              <a:t>OVERVIEW</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640"/>
              </a:spcBef>
              <a:spcAft>
                <a:spcPts val="0"/>
              </a:spcAft>
              <a:buSzPts val="1400"/>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640"/>
              </a:spcBef>
              <a:spcAft>
                <a:spcPts val="0"/>
              </a:spcAft>
              <a:buSzPts val="1400"/>
              <a:buNone/>
            </a:pPr>
            <a:r>
              <a:rPr lang="en-US" sz="2400">
                <a:solidFill>
                  <a:schemeClr val="dk1"/>
                </a:solidFill>
              </a:rPr>
              <a:t>1. </a:t>
            </a:r>
            <a:r>
              <a:rPr b="0" i="0" lang="en-US" sz="2400" u="none" cap="none" strike="noStrike">
                <a:solidFill>
                  <a:schemeClr val="dk1"/>
                </a:solidFill>
                <a:latin typeface="Arial"/>
                <a:ea typeface="Arial"/>
                <a:cs typeface="Arial"/>
                <a:sym typeface="Arial"/>
              </a:rPr>
              <a:t>Course completion</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2. </a:t>
            </a:r>
            <a:r>
              <a:rPr b="0" i="0" lang="en-US" sz="2400" u="none" cap="none" strike="noStrike">
                <a:solidFill>
                  <a:schemeClr val="dk1"/>
                </a:solidFill>
                <a:latin typeface="Arial"/>
                <a:ea typeface="Arial"/>
                <a:cs typeface="Arial"/>
                <a:sym typeface="Arial"/>
              </a:rPr>
              <a:t>Assessment</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3. </a:t>
            </a:r>
            <a:r>
              <a:rPr b="0" i="0" lang="en-US" sz="2400" u="none" cap="none" strike="noStrike">
                <a:solidFill>
                  <a:schemeClr val="dk1"/>
                </a:solidFill>
                <a:latin typeface="Arial"/>
                <a:ea typeface="Arial"/>
                <a:cs typeface="Arial"/>
                <a:sym typeface="Arial"/>
              </a:rPr>
              <a:t>Useful websites</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4. </a:t>
            </a:r>
            <a:r>
              <a:rPr b="0" i="0" lang="en-US" sz="2400" u="none" cap="none" strike="noStrike">
                <a:solidFill>
                  <a:schemeClr val="dk1"/>
                </a:solidFill>
                <a:latin typeface="Arial"/>
                <a:ea typeface="Arial"/>
                <a:cs typeface="Arial"/>
                <a:sym typeface="Arial"/>
              </a:rPr>
              <a:t>HSC exams and marking</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5. </a:t>
            </a:r>
            <a:r>
              <a:rPr b="0" i="0" lang="en-US" sz="2400" u="none" cap="none" strike="noStrike">
                <a:solidFill>
                  <a:schemeClr val="dk1"/>
                </a:solidFill>
                <a:latin typeface="Arial"/>
                <a:ea typeface="Arial"/>
                <a:cs typeface="Arial"/>
                <a:sym typeface="Arial"/>
              </a:rPr>
              <a:t>Illness and misadventure</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6. </a:t>
            </a:r>
            <a:r>
              <a:rPr b="0" i="0" lang="en-US" sz="2400" u="none" cap="none" strike="noStrike">
                <a:solidFill>
                  <a:schemeClr val="dk1"/>
                </a:solidFill>
                <a:latin typeface="Arial"/>
                <a:ea typeface="Arial"/>
                <a:cs typeface="Arial"/>
                <a:sym typeface="Arial"/>
              </a:rPr>
              <a:t>Malpractice and </a:t>
            </a:r>
            <a:r>
              <a:rPr lang="en-US" sz="2400">
                <a:solidFill>
                  <a:schemeClr val="dk1"/>
                </a:solidFill>
              </a:rPr>
              <a:t> </a:t>
            </a:r>
            <a:r>
              <a:rPr b="0" i="0" lang="en-US" sz="2400" u="none" cap="none" strike="noStrike">
                <a:solidFill>
                  <a:schemeClr val="dk1"/>
                </a:solidFill>
                <a:latin typeface="Arial"/>
                <a:ea typeface="Arial"/>
                <a:cs typeface="Arial"/>
                <a:sym typeface="Arial"/>
              </a:rPr>
              <a:t>plagiarism</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7. </a:t>
            </a:r>
            <a:r>
              <a:rPr b="0" i="0" lang="en-US" sz="2400" u="none" cap="none" strike="noStrike">
                <a:solidFill>
                  <a:schemeClr val="dk1"/>
                </a:solidFill>
                <a:latin typeface="Arial"/>
                <a:ea typeface="Arial"/>
                <a:cs typeface="Arial"/>
                <a:sym typeface="Arial"/>
              </a:rPr>
              <a:t>Computer failure</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8. </a:t>
            </a:r>
            <a:r>
              <a:rPr b="0" i="0" lang="en-US" sz="2400" u="none" cap="none" strike="noStrike">
                <a:solidFill>
                  <a:schemeClr val="dk1"/>
                </a:solidFill>
                <a:latin typeface="Arial"/>
                <a:ea typeface="Arial"/>
                <a:cs typeface="Arial"/>
                <a:sym typeface="Arial"/>
              </a:rPr>
              <a:t>HSC / ATAR</a:t>
            </a:r>
            <a:endParaRPr sz="2400">
              <a:solidFill>
                <a:schemeClr val="dk1"/>
              </a:solidFill>
            </a:endParaRPr>
          </a:p>
          <a:p>
            <a:pPr indent="0" lvl="0" marL="0" marR="0" rtl="0" algn="l">
              <a:lnSpc>
                <a:spcPct val="115000"/>
              </a:lnSpc>
              <a:spcBef>
                <a:spcPts val="640"/>
              </a:spcBef>
              <a:spcAft>
                <a:spcPts val="0"/>
              </a:spcAft>
              <a:buSzPts val="1400"/>
              <a:buNone/>
            </a:pPr>
            <a:r>
              <a:rPr lang="en-US" sz="2400">
                <a:solidFill>
                  <a:schemeClr val="dk1"/>
                </a:solidFill>
              </a:rPr>
              <a:t>9. </a:t>
            </a:r>
            <a:r>
              <a:rPr b="0" i="0" lang="en-US" sz="2400" u="none" cap="none" strike="noStrike">
                <a:solidFill>
                  <a:schemeClr val="dk1"/>
                </a:solidFill>
                <a:latin typeface="Arial"/>
                <a:ea typeface="Arial"/>
                <a:cs typeface="Arial"/>
                <a:sym typeface="Arial"/>
              </a:rPr>
              <a:t>Ensuring success</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640"/>
              </a:spcBef>
              <a:spcAft>
                <a:spcPts val="0"/>
              </a:spcAft>
              <a:buSzPts val="1400"/>
              <a:buNone/>
            </a:pPr>
            <a:r>
              <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640"/>
              </a:spcBef>
              <a:spcAft>
                <a:spcPts val="0"/>
              </a:spcAft>
              <a:buSzPts val="1400"/>
              <a:buNone/>
            </a:pPr>
            <a:r>
              <a:t/>
            </a:r>
            <a:endParaRPr b="0" i="0" sz="1800" u="none" cap="none" strike="noStrike">
              <a:solidFill>
                <a:schemeClr val="dk1"/>
              </a:solidFill>
              <a:latin typeface="Arial"/>
              <a:ea typeface="Arial"/>
              <a:cs typeface="Arial"/>
              <a:sym typeface="Arial"/>
            </a:endParaRPr>
          </a:p>
        </p:txBody>
      </p:sp>
      <p:sp>
        <p:nvSpPr>
          <p:cNvPr id="249" name="Google Shape;249;p11"/>
          <p:cNvSpPr txBox="1"/>
          <p:nvPr>
            <p:ph idx="2" type="body"/>
          </p:nvPr>
        </p:nvSpPr>
        <p:spPr>
          <a:xfrm>
            <a:off x="4555075" y="626525"/>
            <a:ext cx="5063100" cy="59100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250" name="Google Shape;250;p11"/>
          <p:cNvPicPr preferRelativeResize="0"/>
          <p:nvPr/>
        </p:nvPicPr>
        <p:blipFill rotWithShape="1">
          <a:blip r:embed="rId3">
            <a:alphaModFix/>
          </a:blip>
          <a:srcRect b="0" l="0" r="0" t="0"/>
          <a:stretch/>
        </p:blipFill>
        <p:spPr>
          <a:xfrm>
            <a:off x="4555075" y="3660625"/>
            <a:ext cx="4796055" cy="3197370"/>
          </a:xfrm>
          <a:prstGeom prst="rect">
            <a:avLst/>
          </a:prstGeom>
          <a:noFill/>
          <a:ln>
            <a:noFill/>
          </a:ln>
        </p:spPr>
      </p:pic>
      <p:pic>
        <p:nvPicPr>
          <p:cNvPr id="251" name="Google Shape;251;p11"/>
          <p:cNvPicPr preferRelativeResize="0"/>
          <p:nvPr/>
        </p:nvPicPr>
        <p:blipFill rotWithShape="1">
          <a:blip r:embed="rId4">
            <a:alphaModFix/>
          </a:blip>
          <a:srcRect b="0" l="0" r="0" t="0"/>
          <a:stretch/>
        </p:blipFill>
        <p:spPr>
          <a:xfrm>
            <a:off x="4555075" y="417625"/>
            <a:ext cx="4796042" cy="319735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12"/>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EEDCD6"/>
              </a:buClr>
              <a:buSzPts val="1400"/>
              <a:buFont typeface="Arial"/>
              <a:buNone/>
            </a:pPr>
            <a:r>
              <a:rPr b="1" lang="en-US" sz="3000" cap="small">
                <a:solidFill>
                  <a:srgbClr val="000090"/>
                </a:solidFill>
              </a:rPr>
              <a:t>HOW TO GET THE MOST OUT OF YOUR HSC</a:t>
            </a:r>
            <a:endParaRPr sz="3000"/>
          </a:p>
        </p:txBody>
      </p:sp>
      <p:sp>
        <p:nvSpPr>
          <p:cNvPr id="258" name="Google Shape;258;p12"/>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1. Course completion</a:t>
            </a:r>
            <a:endParaRPr/>
          </a:p>
        </p:txBody>
      </p:sp>
      <p:sp>
        <p:nvSpPr>
          <p:cNvPr id="259" name="Google Shape;259;p12"/>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Clr>
                <a:srgbClr val="000000"/>
              </a:buClr>
              <a:buSzPts val="1100"/>
              <a:buFont typeface="Arial"/>
              <a:buNone/>
            </a:pPr>
            <a:r>
              <a:t/>
            </a:r>
            <a:endParaRPr/>
          </a:p>
        </p:txBody>
      </p:sp>
      <p:sp>
        <p:nvSpPr>
          <p:cNvPr id="260" name="Google Shape;260;p12"/>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261" name="Google Shape;261;p12"/>
          <p:cNvSpPr txBox="1"/>
          <p:nvPr>
            <p:ph idx="4" type="body"/>
          </p:nvPr>
        </p:nvSpPr>
        <p:spPr>
          <a:xfrm>
            <a:off x="4920350" y="2174875"/>
            <a:ext cx="4909500" cy="39513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640"/>
              </a:spcBef>
              <a:spcAft>
                <a:spcPts val="0"/>
              </a:spcAft>
              <a:buClr>
                <a:srgbClr val="000000"/>
              </a:buClr>
              <a:buSzPts val="1400"/>
              <a:buChar char="●"/>
            </a:pPr>
            <a:r>
              <a:rPr lang="en-US">
                <a:solidFill>
                  <a:srgbClr val="000000"/>
                </a:solidFill>
              </a:rPr>
              <a:t>Criteria</a:t>
            </a:r>
            <a:endParaRPr>
              <a:solidFill>
                <a:srgbClr val="000000"/>
              </a:solidFill>
            </a:endParaRPr>
          </a:p>
          <a:p>
            <a:pPr indent="0" lvl="0" marL="0" rtl="0" algn="l">
              <a:lnSpc>
                <a:spcPct val="100000"/>
              </a:lnSpc>
              <a:spcBef>
                <a:spcPts val="640"/>
              </a:spcBef>
              <a:spcAft>
                <a:spcPts val="0"/>
              </a:spcAft>
              <a:buSzPts val="1400"/>
              <a:buNone/>
            </a:pPr>
            <a:r>
              <a:t/>
            </a:r>
            <a:endParaRPr>
              <a:solidFill>
                <a:srgbClr val="000000"/>
              </a:solidFill>
            </a:endParaRPr>
          </a:p>
          <a:p>
            <a:pPr indent="0" lvl="0" marL="0" rtl="0" algn="l">
              <a:lnSpc>
                <a:spcPct val="115000"/>
              </a:lnSpc>
              <a:spcBef>
                <a:spcPts val="640"/>
              </a:spcBef>
              <a:spcAft>
                <a:spcPts val="0"/>
              </a:spcAft>
              <a:buSzPts val="1400"/>
              <a:buNone/>
            </a:pPr>
            <a:r>
              <a:rPr lang="en-US">
                <a:solidFill>
                  <a:srgbClr val="000000"/>
                </a:solidFill>
              </a:rPr>
              <a:t>	- </a:t>
            </a:r>
            <a:r>
              <a:rPr lang="en-US">
                <a:solidFill>
                  <a:schemeClr val="dk1"/>
                </a:solidFill>
              </a:rPr>
              <a:t>follow the course</a:t>
            </a:r>
            <a:endParaRPr sz="2000"/>
          </a:p>
          <a:p>
            <a:pPr indent="457200" lvl="0" marL="0" rtl="0" algn="l">
              <a:lnSpc>
                <a:spcPct val="115000"/>
              </a:lnSpc>
              <a:spcBef>
                <a:spcPts val="640"/>
              </a:spcBef>
              <a:spcAft>
                <a:spcPts val="0"/>
              </a:spcAft>
              <a:buSzPts val="1400"/>
              <a:buNone/>
            </a:pPr>
            <a:r>
              <a:rPr lang="en-US" sz="2000">
                <a:solidFill>
                  <a:srgbClr val="000000"/>
                </a:solidFill>
              </a:rPr>
              <a:t>- </a:t>
            </a:r>
            <a:r>
              <a:rPr lang="en-US">
                <a:solidFill>
                  <a:schemeClr val="dk1"/>
                </a:solidFill>
              </a:rPr>
              <a:t>apply yourself with diligence </a:t>
            </a:r>
            <a:endParaRPr>
              <a:solidFill>
                <a:schemeClr val="dk1"/>
              </a:solidFill>
            </a:endParaRPr>
          </a:p>
          <a:p>
            <a:pPr indent="457200" lvl="0" marL="0" rtl="0" algn="l">
              <a:lnSpc>
                <a:spcPct val="115000"/>
              </a:lnSpc>
              <a:spcBef>
                <a:spcPts val="640"/>
              </a:spcBef>
              <a:spcAft>
                <a:spcPts val="0"/>
              </a:spcAft>
              <a:buSzPts val="1400"/>
              <a:buNone/>
            </a:pPr>
            <a:r>
              <a:rPr lang="en-US">
                <a:solidFill>
                  <a:schemeClr val="dk1"/>
                </a:solidFill>
              </a:rPr>
              <a:t>  and sustained effort</a:t>
            </a:r>
            <a:endParaRPr>
              <a:solidFill>
                <a:schemeClr val="dk1"/>
              </a:solidFill>
            </a:endParaRPr>
          </a:p>
          <a:p>
            <a:pPr indent="457200" lvl="0" marL="0" rtl="0" algn="l">
              <a:lnSpc>
                <a:spcPct val="115000"/>
              </a:lnSpc>
              <a:spcBef>
                <a:spcPts val="640"/>
              </a:spcBef>
              <a:spcAft>
                <a:spcPts val="0"/>
              </a:spcAft>
              <a:buSzPts val="1400"/>
              <a:buNone/>
            </a:pPr>
            <a:r>
              <a:rPr lang="en-US">
                <a:solidFill>
                  <a:schemeClr val="dk1"/>
                </a:solidFill>
              </a:rPr>
              <a:t>- achieve the course outcomes</a:t>
            </a:r>
            <a:endParaRPr>
              <a:solidFill>
                <a:schemeClr val="dk1"/>
              </a:solidFill>
            </a:endParaRPr>
          </a:p>
          <a:p>
            <a:pPr indent="457200" lvl="0" marL="0" rtl="0" algn="l">
              <a:lnSpc>
                <a:spcPct val="115000"/>
              </a:lnSpc>
              <a:spcBef>
                <a:spcPts val="640"/>
              </a:spcBef>
              <a:spcAft>
                <a:spcPts val="0"/>
              </a:spcAft>
              <a:buSzPts val="1400"/>
              <a:buNone/>
            </a:pPr>
            <a:r>
              <a:rPr lang="en-US">
                <a:solidFill>
                  <a:schemeClr val="dk1"/>
                </a:solidFill>
              </a:rPr>
              <a:t>- make a genuine attempt </a:t>
            </a:r>
            <a:endParaRPr>
              <a:solidFill>
                <a:srgbClr val="000000"/>
              </a:solidFill>
            </a:endParaRPr>
          </a:p>
        </p:txBody>
      </p:sp>
      <p:pic>
        <p:nvPicPr>
          <p:cNvPr id="262" name="Google Shape;262;p12"/>
          <p:cNvPicPr preferRelativeResize="0"/>
          <p:nvPr/>
        </p:nvPicPr>
        <p:blipFill rotWithShape="1">
          <a:blip r:embed="rId3">
            <a:alphaModFix/>
          </a:blip>
          <a:srcRect b="0" l="0" r="0" t="0"/>
          <a:stretch/>
        </p:blipFill>
        <p:spPr>
          <a:xfrm>
            <a:off x="374425" y="2694175"/>
            <a:ext cx="4545925" cy="3025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13"/>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269" name="Google Shape;269;p13"/>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2. Assessment</a:t>
            </a:r>
            <a:endParaRPr/>
          </a:p>
        </p:txBody>
      </p:sp>
      <p:sp>
        <p:nvSpPr>
          <p:cNvPr id="270" name="Google Shape;270;p13"/>
          <p:cNvSpPr txBox="1"/>
          <p:nvPr>
            <p:ph idx="2" type="body"/>
          </p:nvPr>
        </p:nvSpPr>
        <p:spPr>
          <a:xfrm>
            <a:off x="495300" y="2174875"/>
            <a:ext cx="4377000" cy="45852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271" name="Google Shape;271;p13"/>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272" name="Google Shape;272;p13"/>
          <p:cNvSpPr txBox="1"/>
          <p:nvPr>
            <p:ph idx="4" type="body"/>
          </p:nvPr>
        </p:nvSpPr>
        <p:spPr>
          <a:xfrm>
            <a:off x="5032100" y="1612175"/>
            <a:ext cx="4378500" cy="48951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640"/>
              </a:spcBef>
              <a:spcAft>
                <a:spcPts val="0"/>
              </a:spcAft>
              <a:buClr>
                <a:srgbClr val="000000"/>
              </a:buClr>
              <a:buSzPts val="1400"/>
              <a:buChar char="●"/>
            </a:pPr>
            <a:r>
              <a:rPr lang="en-US">
                <a:solidFill>
                  <a:srgbClr val="000000"/>
                </a:solidFill>
              </a:rPr>
              <a:t>Purpose</a:t>
            </a:r>
            <a:endParaRPr>
              <a:solidFill>
                <a:srgbClr val="000000"/>
              </a:solidFill>
            </a:endParaRPr>
          </a:p>
          <a:p>
            <a:pPr indent="457200" lvl="0" marL="0" rtl="0" algn="l">
              <a:lnSpc>
                <a:spcPct val="115000"/>
              </a:lnSpc>
              <a:spcBef>
                <a:spcPts val="640"/>
              </a:spcBef>
              <a:spcAft>
                <a:spcPts val="0"/>
              </a:spcAft>
              <a:buSzPts val="1400"/>
              <a:buNone/>
            </a:pPr>
            <a:r>
              <a:rPr lang="en-US">
                <a:solidFill>
                  <a:srgbClr val="000000"/>
                </a:solidFill>
              </a:rPr>
              <a:t>-   to measure achievement</a:t>
            </a:r>
            <a:endParaRPr>
              <a:solidFill>
                <a:srgbClr val="000000"/>
              </a:solidFill>
            </a:endParaRPr>
          </a:p>
          <a:p>
            <a:pPr indent="457200" lvl="0" marL="0" rtl="0" algn="l">
              <a:lnSpc>
                <a:spcPct val="115000"/>
              </a:lnSpc>
              <a:spcBef>
                <a:spcPts val="640"/>
              </a:spcBef>
              <a:spcAft>
                <a:spcPts val="0"/>
              </a:spcAft>
              <a:buSzPts val="1400"/>
              <a:buNone/>
            </a:pPr>
            <a:r>
              <a:rPr lang="en-US">
                <a:solidFill>
                  <a:srgbClr val="000000"/>
                </a:solidFill>
              </a:rPr>
              <a:t>-   to improve learning</a:t>
            </a:r>
            <a:endParaRPr>
              <a:solidFill>
                <a:srgbClr val="000000"/>
              </a:solidFill>
            </a:endParaRPr>
          </a:p>
          <a:p>
            <a:pPr indent="0" lvl="0" marL="0" rtl="0" algn="l">
              <a:lnSpc>
                <a:spcPct val="115000"/>
              </a:lnSpc>
              <a:spcBef>
                <a:spcPts val="640"/>
              </a:spcBef>
              <a:spcAft>
                <a:spcPts val="0"/>
              </a:spcAft>
              <a:buSzPts val="1400"/>
              <a:buNone/>
            </a:pPr>
            <a:r>
              <a:t/>
            </a:r>
            <a:endParaRPr>
              <a:solidFill>
                <a:srgbClr val="000000"/>
              </a:solidFill>
            </a:endParaRPr>
          </a:p>
          <a:p>
            <a:pPr indent="0" lvl="0" marL="0" rtl="0" algn="l">
              <a:lnSpc>
                <a:spcPct val="115000"/>
              </a:lnSpc>
              <a:spcBef>
                <a:spcPts val="640"/>
              </a:spcBef>
              <a:spcAft>
                <a:spcPts val="0"/>
              </a:spcAft>
              <a:buSzPts val="1400"/>
              <a:buNone/>
            </a:pPr>
            <a:r>
              <a:t/>
            </a:r>
            <a:endParaRPr>
              <a:solidFill>
                <a:srgbClr val="000000"/>
              </a:solidFill>
            </a:endParaRPr>
          </a:p>
          <a:p>
            <a:pPr indent="-317500" lvl="0" marL="457200" rtl="0" algn="l">
              <a:lnSpc>
                <a:spcPct val="115000"/>
              </a:lnSpc>
              <a:spcBef>
                <a:spcPts val="640"/>
              </a:spcBef>
              <a:spcAft>
                <a:spcPts val="0"/>
              </a:spcAft>
              <a:buClr>
                <a:srgbClr val="000000"/>
              </a:buClr>
              <a:buSzPts val="1400"/>
              <a:buChar char="●"/>
            </a:pPr>
            <a:r>
              <a:rPr lang="en-US">
                <a:solidFill>
                  <a:srgbClr val="000000"/>
                </a:solidFill>
              </a:rPr>
              <a:t>Policy</a:t>
            </a:r>
            <a:endParaRPr>
              <a:solidFill>
                <a:srgbClr val="000000"/>
              </a:solidFill>
            </a:endParaRPr>
          </a:p>
          <a:p>
            <a:pPr indent="0" lvl="0" marL="0" rtl="0" algn="l">
              <a:lnSpc>
                <a:spcPct val="115000"/>
              </a:lnSpc>
              <a:spcBef>
                <a:spcPts val="640"/>
              </a:spcBef>
              <a:spcAft>
                <a:spcPts val="0"/>
              </a:spcAft>
              <a:buSzPts val="1400"/>
              <a:buNone/>
            </a:pPr>
            <a:r>
              <a:rPr lang="en-US">
                <a:solidFill>
                  <a:srgbClr val="000000"/>
                </a:solidFill>
              </a:rPr>
              <a:t>	-    Assessment Handbook</a:t>
            </a:r>
            <a:endParaRPr>
              <a:solidFill>
                <a:srgbClr val="000000"/>
              </a:solidFill>
            </a:endParaRPr>
          </a:p>
          <a:p>
            <a:pPr indent="0" lvl="0" marL="0" rtl="0" algn="l">
              <a:lnSpc>
                <a:spcPct val="115000"/>
              </a:lnSpc>
              <a:spcBef>
                <a:spcPts val="640"/>
              </a:spcBef>
              <a:spcAft>
                <a:spcPts val="0"/>
              </a:spcAft>
              <a:buSzPts val="1400"/>
              <a:buNone/>
            </a:pPr>
            <a:r>
              <a:rPr lang="en-US">
                <a:solidFill>
                  <a:srgbClr val="000000"/>
                </a:solidFill>
              </a:rPr>
              <a:t>	- 	Assessment Schedule</a:t>
            </a:r>
            <a:endParaRPr>
              <a:solidFill>
                <a:srgbClr val="000000"/>
              </a:solidFill>
            </a:endParaRPr>
          </a:p>
          <a:p>
            <a:pPr indent="0" lvl="0" marL="0" rtl="0" algn="l">
              <a:lnSpc>
                <a:spcPct val="115000"/>
              </a:lnSpc>
              <a:spcBef>
                <a:spcPts val="640"/>
              </a:spcBef>
              <a:spcAft>
                <a:spcPts val="0"/>
              </a:spcAft>
              <a:buSzPts val="1400"/>
              <a:buNone/>
            </a:pPr>
            <a:r>
              <a:rPr lang="en-US">
                <a:solidFill>
                  <a:srgbClr val="000000"/>
                </a:solidFill>
              </a:rPr>
              <a:t>	-    Assessment Calendar</a:t>
            </a:r>
            <a:endParaRPr>
              <a:solidFill>
                <a:srgbClr val="000000"/>
              </a:solidFill>
            </a:endParaRPr>
          </a:p>
        </p:txBody>
      </p:sp>
      <p:pic>
        <p:nvPicPr>
          <p:cNvPr id="273" name="Google Shape;273;p13"/>
          <p:cNvPicPr preferRelativeResize="0"/>
          <p:nvPr/>
        </p:nvPicPr>
        <p:blipFill rotWithShape="1">
          <a:blip r:embed="rId3">
            <a:alphaModFix/>
          </a:blip>
          <a:srcRect b="0" l="0" r="0" t="0"/>
          <a:stretch/>
        </p:blipFill>
        <p:spPr>
          <a:xfrm>
            <a:off x="0" y="2631350"/>
            <a:ext cx="5226875" cy="252631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sp>
        <p:nvSpPr>
          <p:cNvPr id="279" name="Google Shape;279;p14"/>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280" name="Google Shape;280;p14"/>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281" name="Google Shape;281;p14"/>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282" name="Google Shape;282;p14"/>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283" name="Google Shape;283;p14"/>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284" name="Google Shape;284;p14"/>
          <p:cNvPicPr preferRelativeResize="0"/>
          <p:nvPr/>
        </p:nvPicPr>
        <p:blipFill rotWithShape="1">
          <a:blip r:embed="rId3">
            <a:alphaModFix/>
          </a:blip>
          <a:srcRect b="0" l="0" r="0" t="0"/>
          <a:stretch/>
        </p:blipFill>
        <p:spPr>
          <a:xfrm>
            <a:off x="4925602" y="0"/>
            <a:ext cx="4591496" cy="6857999"/>
          </a:xfrm>
          <a:prstGeom prst="rect">
            <a:avLst/>
          </a:prstGeom>
          <a:noFill/>
          <a:ln>
            <a:noFill/>
          </a:ln>
        </p:spPr>
      </p:pic>
      <p:sp>
        <p:nvSpPr>
          <p:cNvPr id="285" name="Google Shape;285;p14"/>
          <p:cNvSpPr txBox="1"/>
          <p:nvPr/>
        </p:nvSpPr>
        <p:spPr>
          <a:xfrm>
            <a:off x="5382900" y="3215075"/>
            <a:ext cx="4523100"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FF0000"/>
                </a:solidFill>
                <a:latin typeface="Times New Roman"/>
                <a:ea typeface="Times New Roman"/>
                <a:cs typeface="Times New Roman"/>
                <a:sym typeface="Times New Roman"/>
              </a:rPr>
              <a:t>You will be emailed </a:t>
            </a:r>
            <a:endParaRPr b="1" i="0" sz="2400" u="none" cap="none" strike="noStrike">
              <a:solidFill>
                <a:srgbClr val="FF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FF0000"/>
                </a:solidFill>
                <a:latin typeface="Times New Roman"/>
                <a:ea typeface="Times New Roman"/>
                <a:cs typeface="Times New Roman"/>
                <a:sym typeface="Times New Roman"/>
              </a:rPr>
              <a:t>this information in week 3.</a:t>
            </a:r>
            <a:endParaRPr b="1" i="0" sz="2400" u="none" cap="none" strike="noStrike">
              <a:solidFill>
                <a:srgbClr val="FF0000"/>
              </a:solidFill>
              <a:latin typeface="Times New Roman"/>
              <a:ea typeface="Times New Roman"/>
              <a:cs typeface="Times New Roman"/>
              <a:sym typeface="Times New Roman"/>
            </a:endParaRPr>
          </a:p>
        </p:txBody>
      </p:sp>
      <p:pic>
        <p:nvPicPr>
          <p:cNvPr id="286" name="Google Shape;286;p14"/>
          <p:cNvPicPr preferRelativeResize="0"/>
          <p:nvPr/>
        </p:nvPicPr>
        <p:blipFill>
          <a:blip r:embed="rId4">
            <a:alphaModFix/>
          </a:blip>
          <a:stretch>
            <a:fillRect/>
          </a:stretch>
        </p:blipFill>
        <p:spPr>
          <a:xfrm>
            <a:off x="381006" y="0"/>
            <a:ext cx="4296439" cy="68580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15"/>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293" name="Google Shape;293;p15"/>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294" name="Google Shape;294;p15"/>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295" name="Google Shape;295;p15"/>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296" name="Google Shape;296;p15"/>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297" name="Google Shape;297;p15"/>
          <p:cNvSpPr txBox="1"/>
          <p:nvPr/>
        </p:nvSpPr>
        <p:spPr>
          <a:xfrm>
            <a:off x="0" y="6340000"/>
            <a:ext cx="9906000" cy="529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FF0000"/>
                </a:solidFill>
                <a:latin typeface="Times New Roman"/>
                <a:ea typeface="Times New Roman"/>
                <a:cs typeface="Times New Roman"/>
                <a:sym typeface="Times New Roman"/>
              </a:rPr>
              <a:t>You will be emailed this information in week 3.</a:t>
            </a:r>
            <a:endParaRPr b="1" i="0" sz="2400" u="none" cap="none" strike="noStrike">
              <a:solidFill>
                <a:srgbClr val="FF0000"/>
              </a:solidFill>
              <a:latin typeface="Times New Roman"/>
              <a:ea typeface="Times New Roman"/>
              <a:cs typeface="Times New Roman"/>
              <a:sym typeface="Times New Roman"/>
            </a:endParaRPr>
          </a:p>
        </p:txBody>
      </p:sp>
      <p:pic>
        <p:nvPicPr>
          <p:cNvPr id="298" name="Google Shape;298;p15"/>
          <p:cNvPicPr preferRelativeResize="0"/>
          <p:nvPr/>
        </p:nvPicPr>
        <p:blipFill>
          <a:blip r:embed="rId3">
            <a:alphaModFix/>
          </a:blip>
          <a:stretch>
            <a:fillRect/>
          </a:stretch>
        </p:blipFill>
        <p:spPr>
          <a:xfrm>
            <a:off x="257262" y="79125"/>
            <a:ext cx="9391477" cy="6340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16"/>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305" name="Google Shape;305;p16"/>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06" name="Google Shape;306;p16"/>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307" name="Google Shape;307;p16"/>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08" name="Google Shape;308;p16"/>
          <p:cNvSpPr txBox="1"/>
          <p:nvPr>
            <p:ph idx="4" type="body"/>
          </p:nvPr>
        </p:nvSpPr>
        <p:spPr>
          <a:xfrm>
            <a:off x="6661828" y="2174875"/>
            <a:ext cx="3244200" cy="3951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You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will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be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emailed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this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information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rPr b="1" lang="en-US">
                <a:solidFill>
                  <a:srgbClr val="FF0000"/>
                </a:solidFill>
                <a:latin typeface="Times New Roman"/>
                <a:ea typeface="Times New Roman"/>
                <a:cs typeface="Times New Roman"/>
                <a:sym typeface="Times New Roman"/>
              </a:rPr>
              <a:t>in </a:t>
            </a:r>
            <a:endParaRPr b="1">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Clr>
                <a:schemeClr val="dk1"/>
              </a:buClr>
              <a:buSzPts val="1100"/>
              <a:buFont typeface="Arial"/>
              <a:buNone/>
            </a:pPr>
            <a:r>
              <a:rPr b="1" lang="en-US">
                <a:solidFill>
                  <a:srgbClr val="FF0000"/>
                </a:solidFill>
                <a:latin typeface="Times New Roman"/>
                <a:ea typeface="Times New Roman"/>
                <a:cs typeface="Times New Roman"/>
                <a:sym typeface="Times New Roman"/>
              </a:rPr>
              <a:t>week 3.</a:t>
            </a:r>
            <a:endParaRPr b="1">
              <a:solidFill>
                <a:srgbClr val="FF0000"/>
              </a:solidFill>
              <a:latin typeface="Times New Roman"/>
              <a:ea typeface="Times New Roman"/>
              <a:cs typeface="Times New Roman"/>
              <a:sym typeface="Times New Roman"/>
            </a:endParaRPr>
          </a:p>
          <a:p>
            <a:pPr indent="-222250" lvl="0" marL="342900" rtl="0" algn="l">
              <a:lnSpc>
                <a:spcPct val="100000"/>
              </a:lnSpc>
              <a:spcBef>
                <a:spcPts val="640"/>
              </a:spcBef>
              <a:spcAft>
                <a:spcPts val="0"/>
              </a:spcAft>
              <a:buSzPts val="1400"/>
              <a:buNone/>
            </a:pPr>
            <a:r>
              <a:t/>
            </a:r>
            <a:endParaRPr/>
          </a:p>
        </p:txBody>
      </p:sp>
      <p:pic>
        <p:nvPicPr>
          <p:cNvPr id="309" name="Google Shape;309;p16"/>
          <p:cNvPicPr preferRelativeResize="0"/>
          <p:nvPr/>
        </p:nvPicPr>
        <p:blipFill rotWithShape="1">
          <a:blip r:embed="rId3">
            <a:alphaModFix/>
          </a:blip>
          <a:srcRect b="0" l="0" r="0" t="0"/>
          <a:stretch/>
        </p:blipFill>
        <p:spPr>
          <a:xfrm>
            <a:off x="765965" y="0"/>
            <a:ext cx="6132872" cy="68580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17"/>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SzPts val="1400"/>
              <a:buNone/>
            </a:pPr>
            <a:r>
              <a:t/>
            </a:r>
            <a:endParaRPr b="1" sz="3200" cap="small">
              <a:solidFill>
                <a:srgbClr val="000090"/>
              </a:solidFill>
            </a:endParaRPr>
          </a:p>
        </p:txBody>
      </p:sp>
      <p:sp>
        <p:nvSpPr>
          <p:cNvPr id="316" name="Google Shape;316;p17"/>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rPr lang="en-US">
                <a:solidFill>
                  <a:schemeClr val="dk1"/>
                </a:solidFill>
              </a:rPr>
              <a:t>2. Assessment</a:t>
            </a:r>
            <a:endParaRPr/>
          </a:p>
        </p:txBody>
      </p:sp>
      <p:sp>
        <p:nvSpPr>
          <p:cNvPr id="317" name="Google Shape;317;p17"/>
          <p:cNvSpPr txBox="1"/>
          <p:nvPr>
            <p:ph idx="2" type="body"/>
          </p:nvPr>
        </p:nvSpPr>
        <p:spPr>
          <a:xfrm>
            <a:off x="495300" y="2174875"/>
            <a:ext cx="4022400" cy="4585200"/>
          </a:xfrm>
          <a:prstGeom prst="rect">
            <a:avLst/>
          </a:prstGeom>
          <a:noFill/>
          <a:ln>
            <a:noFill/>
          </a:ln>
        </p:spPr>
        <p:txBody>
          <a:bodyPr anchorCtr="0" anchor="t" bIns="91425" lIns="91425" spcFirstLastPara="1" rIns="91425" wrap="square" tIns="91425">
            <a:noAutofit/>
          </a:bodyPr>
          <a:lstStyle/>
          <a:p>
            <a:pPr indent="0" lvl="0" marL="0" rtl="0" algn="just">
              <a:lnSpc>
                <a:spcPct val="80000"/>
              </a:lnSpc>
              <a:spcBef>
                <a:spcPts val="480"/>
              </a:spcBef>
              <a:spcAft>
                <a:spcPts val="0"/>
              </a:spcAft>
              <a:buSzPts val="1400"/>
              <a:buNone/>
            </a:pPr>
            <a:r>
              <a:t/>
            </a:r>
            <a:endParaRPr>
              <a:solidFill>
                <a:schemeClr val="dk1"/>
              </a:solidFill>
            </a:endParaRPr>
          </a:p>
          <a:p>
            <a:pPr indent="0" lvl="0" marL="0" rtl="0" algn="just">
              <a:lnSpc>
                <a:spcPct val="115000"/>
              </a:lnSpc>
              <a:spcBef>
                <a:spcPts val="480"/>
              </a:spcBef>
              <a:spcAft>
                <a:spcPts val="0"/>
              </a:spcAft>
              <a:buSzPts val="1400"/>
              <a:buNone/>
            </a:pPr>
            <a:r>
              <a:rPr lang="en-US">
                <a:solidFill>
                  <a:schemeClr val="dk1"/>
                </a:solidFill>
              </a:rPr>
              <a:t>50%</a:t>
            </a:r>
            <a:r>
              <a:rPr lang="en-US">
                <a:solidFill>
                  <a:srgbClr val="660066"/>
                </a:solidFill>
              </a:rPr>
              <a:t> of your HSC mark is derived from external examinations.</a:t>
            </a:r>
            <a:endParaRPr>
              <a:solidFill>
                <a:srgbClr val="660066"/>
              </a:solidFill>
            </a:endParaRPr>
          </a:p>
          <a:p>
            <a:pPr indent="0" lvl="0" marL="0" rtl="0" algn="just">
              <a:lnSpc>
                <a:spcPct val="115000"/>
              </a:lnSpc>
              <a:spcBef>
                <a:spcPts val="480"/>
              </a:spcBef>
              <a:spcAft>
                <a:spcPts val="0"/>
              </a:spcAft>
              <a:buSzPts val="1400"/>
              <a:buNone/>
            </a:pPr>
            <a:r>
              <a:t/>
            </a:r>
            <a:endParaRPr>
              <a:solidFill>
                <a:srgbClr val="660066"/>
              </a:solidFill>
            </a:endParaRPr>
          </a:p>
          <a:p>
            <a:pPr indent="0" lvl="0" marL="0" rtl="0" algn="just">
              <a:lnSpc>
                <a:spcPct val="115000"/>
              </a:lnSpc>
              <a:spcBef>
                <a:spcPts val="480"/>
              </a:spcBef>
              <a:spcAft>
                <a:spcPts val="0"/>
              </a:spcAft>
              <a:buClr>
                <a:schemeClr val="dk1"/>
              </a:buClr>
              <a:buSzPts val="1100"/>
              <a:buFont typeface="Arial"/>
              <a:buNone/>
            </a:pPr>
            <a:r>
              <a:rPr lang="en-US">
                <a:solidFill>
                  <a:schemeClr val="dk1"/>
                </a:solidFill>
              </a:rPr>
              <a:t>50%</a:t>
            </a:r>
            <a:r>
              <a:rPr lang="en-US">
                <a:solidFill>
                  <a:srgbClr val="660066"/>
                </a:solidFill>
              </a:rPr>
              <a:t> of your HSC marks is derived from internal (school-based) assessment.</a:t>
            </a:r>
            <a:endParaRPr sz="2000"/>
          </a:p>
          <a:p>
            <a:pPr indent="0" lvl="0" marL="0" rtl="0" algn="l">
              <a:lnSpc>
                <a:spcPct val="100000"/>
              </a:lnSpc>
              <a:spcBef>
                <a:spcPts val="400"/>
              </a:spcBef>
              <a:spcAft>
                <a:spcPts val="0"/>
              </a:spcAft>
              <a:buClr>
                <a:srgbClr val="EEDCD6"/>
              </a:buClr>
              <a:buSzPts val="1400"/>
              <a:buFont typeface="Arial"/>
              <a:buNone/>
            </a:pPr>
            <a:r>
              <a:t/>
            </a:r>
            <a:endParaRPr sz="2000"/>
          </a:p>
          <a:p>
            <a:pPr indent="0" lvl="0" marL="0" rtl="0" algn="just">
              <a:lnSpc>
                <a:spcPct val="80000"/>
              </a:lnSpc>
              <a:spcBef>
                <a:spcPts val="480"/>
              </a:spcBef>
              <a:spcAft>
                <a:spcPts val="0"/>
              </a:spcAft>
              <a:buClr>
                <a:schemeClr val="dk1"/>
              </a:buClr>
              <a:buSzPts val="1100"/>
              <a:buFont typeface="Arial"/>
              <a:buNone/>
            </a:pPr>
            <a:r>
              <a:t/>
            </a:r>
            <a:endParaRPr/>
          </a:p>
        </p:txBody>
      </p:sp>
      <p:sp>
        <p:nvSpPr>
          <p:cNvPr id="318" name="Google Shape;318;p17"/>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19" name="Google Shape;319;p17"/>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solidFill>
                <a:srgbClr val="000000"/>
              </a:solidFill>
            </a:endParaRPr>
          </a:p>
        </p:txBody>
      </p:sp>
      <p:pic>
        <p:nvPicPr>
          <p:cNvPr id="320" name="Google Shape;320;p17"/>
          <p:cNvPicPr preferRelativeResize="0"/>
          <p:nvPr/>
        </p:nvPicPr>
        <p:blipFill rotWithShape="1">
          <a:blip r:embed="rId3">
            <a:alphaModFix/>
          </a:blip>
          <a:srcRect b="0" l="0" r="0" t="0"/>
          <a:stretch/>
        </p:blipFill>
        <p:spPr>
          <a:xfrm>
            <a:off x="4953000" y="855800"/>
            <a:ext cx="4457600" cy="58414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18"/>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SzPts val="1400"/>
              <a:buNone/>
            </a:pPr>
            <a:r>
              <a:t/>
            </a:r>
            <a:endParaRPr b="1" sz="3200" cap="small">
              <a:solidFill>
                <a:srgbClr val="000090"/>
              </a:solidFill>
            </a:endParaRPr>
          </a:p>
        </p:txBody>
      </p:sp>
      <p:sp>
        <p:nvSpPr>
          <p:cNvPr id="327" name="Google Shape;327;p18"/>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rPr lang="en-US">
                <a:solidFill>
                  <a:schemeClr val="dk1"/>
                </a:solidFill>
              </a:rPr>
              <a:t>2. Assessment</a:t>
            </a:r>
            <a:endParaRPr/>
          </a:p>
        </p:txBody>
      </p:sp>
      <p:sp>
        <p:nvSpPr>
          <p:cNvPr id="328" name="Google Shape;328;p18"/>
          <p:cNvSpPr txBox="1"/>
          <p:nvPr>
            <p:ph idx="2" type="body"/>
          </p:nvPr>
        </p:nvSpPr>
        <p:spPr>
          <a:xfrm>
            <a:off x="254425" y="2174875"/>
            <a:ext cx="4022400" cy="4585200"/>
          </a:xfrm>
          <a:prstGeom prst="rect">
            <a:avLst/>
          </a:prstGeom>
          <a:noFill/>
          <a:ln>
            <a:noFill/>
          </a:ln>
        </p:spPr>
        <p:txBody>
          <a:bodyPr anchorCtr="0" anchor="t" bIns="91425" lIns="91425" spcFirstLastPara="1" rIns="91425" wrap="square" tIns="91425">
            <a:noAutofit/>
          </a:bodyPr>
          <a:lstStyle/>
          <a:p>
            <a:pPr indent="-317500" lvl="0" marL="457200" rtl="0" algn="just">
              <a:lnSpc>
                <a:spcPct val="115000"/>
              </a:lnSpc>
              <a:spcBef>
                <a:spcPts val="480"/>
              </a:spcBef>
              <a:spcAft>
                <a:spcPts val="0"/>
              </a:spcAft>
              <a:buClr>
                <a:srgbClr val="000000"/>
              </a:buClr>
              <a:buSzPts val="1400"/>
              <a:buChar char="●"/>
            </a:pPr>
            <a:r>
              <a:rPr lang="en-US">
                <a:solidFill>
                  <a:schemeClr val="dk1"/>
                </a:solidFill>
              </a:rPr>
              <a:t>Assessment in the HSC is</a:t>
            </a:r>
            <a:r>
              <a:rPr lang="en-US"/>
              <a:t> </a:t>
            </a:r>
            <a:r>
              <a:rPr i="1" lang="en-US">
                <a:solidFill>
                  <a:srgbClr val="660066"/>
                </a:solidFill>
              </a:rPr>
              <a:t>standards referenced.</a:t>
            </a:r>
            <a:endParaRPr sz="2000"/>
          </a:p>
          <a:p>
            <a:pPr indent="0" lvl="0" marL="0" rtl="0" algn="l">
              <a:lnSpc>
                <a:spcPct val="115000"/>
              </a:lnSpc>
              <a:spcBef>
                <a:spcPts val="400"/>
              </a:spcBef>
              <a:spcAft>
                <a:spcPts val="0"/>
              </a:spcAft>
              <a:buClr>
                <a:srgbClr val="EEDCD6"/>
              </a:buClr>
              <a:buSzPts val="1400"/>
              <a:buFont typeface="Arial"/>
              <a:buNone/>
            </a:pPr>
            <a:r>
              <a:t/>
            </a:r>
            <a:endParaRPr sz="2000"/>
          </a:p>
          <a:p>
            <a:pPr indent="-317500" lvl="0" marL="457200" rtl="0" algn="l">
              <a:lnSpc>
                <a:spcPct val="115000"/>
              </a:lnSpc>
              <a:spcBef>
                <a:spcPts val="480"/>
              </a:spcBef>
              <a:spcAft>
                <a:spcPts val="0"/>
              </a:spcAft>
              <a:buClr>
                <a:schemeClr val="dk1"/>
              </a:buClr>
              <a:buSzPts val="1400"/>
              <a:buChar char="●"/>
            </a:pPr>
            <a:r>
              <a:rPr lang="en-US">
                <a:solidFill>
                  <a:schemeClr val="dk1"/>
                </a:solidFill>
              </a:rPr>
              <a:t>Student performance is reported using </a:t>
            </a:r>
            <a:r>
              <a:rPr i="1" lang="en-US">
                <a:solidFill>
                  <a:schemeClr val="dk1"/>
                </a:solidFill>
              </a:rPr>
              <a:t>performance scales</a:t>
            </a:r>
            <a:r>
              <a:rPr lang="en-US">
                <a:solidFill>
                  <a:schemeClr val="dk1"/>
                </a:solidFill>
              </a:rPr>
              <a:t> against those standards.</a:t>
            </a:r>
            <a:endParaRPr sz="2000"/>
          </a:p>
          <a:p>
            <a:pPr indent="0" lvl="0" marL="0" rtl="0" algn="l">
              <a:lnSpc>
                <a:spcPct val="100000"/>
              </a:lnSpc>
              <a:spcBef>
                <a:spcPts val="400"/>
              </a:spcBef>
              <a:spcAft>
                <a:spcPts val="0"/>
              </a:spcAft>
              <a:buClr>
                <a:srgbClr val="EEDCD6"/>
              </a:buClr>
              <a:buSzPts val="1400"/>
              <a:buFont typeface="Arial"/>
              <a:buNone/>
            </a:pPr>
            <a:r>
              <a:t/>
            </a:r>
            <a:endParaRPr sz="2000"/>
          </a:p>
          <a:p>
            <a:pPr indent="0" lvl="0" marL="0" rtl="0" algn="just">
              <a:lnSpc>
                <a:spcPct val="100000"/>
              </a:lnSpc>
              <a:spcBef>
                <a:spcPts val="480"/>
              </a:spcBef>
              <a:spcAft>
                <a:spcPts val="0"/>
              </a:spcAft>
              <a:buSzPts val="1400"/>
              <a:buNone/>
            </a:pPr>
            <a:r>
              <a:t/>
            </a:r>
            <a:endParaRPr>
              <a:solidFill>
                <a:schemeClr val="dk1"/>
              </a:solidFill>
            </a:endParaRPr>
          </a:p>
          <a:p>
            <a:pPr indent="0" lvl="0" marL="0" rtl="0" algn="just">
              <a:lnSpc>
                <a:spcPct val="80000"/>
              </a:lnSpc>
              <a:spcBef>
                <a:spcPts val="480"/>
              </a:spcBef>
              <a:spcAft>
                <a:spcPts val="0"/>
              </a:spcAft>
              <a:buSzPts val="1400"/>
              <a:buNone/>
            </a:pPr>
            <a:r>
              <a:t/>
            </a:r>
            <a:endParaRPr sz="2000"/>
          </a:p>
          <a:p>
            <a:pPr indent="0" lvl="0" marL="0" rtl="0" algn="l">
              <a:lnSpc>
                <a:spcPct val="100000"/>
              </a:lnSpc>
              <a:spcBef>
                <a:spcPts val="400"/>
              </a:spcBef>
              <a:spcAft>
                <a:spcPts val="0"/>
              </a:spcAft>
              <a:buSzPts val="1400"/>
              <a:buNone/>
            </a:pPr>
            <a:r>
              <a:t/>
            </a:r>
            <a:endParaRPr sz="2000"/>
          </a:p>
          <a:p>
            <a:pPr indent="0" lvl="0" marL="0" rtl="0" algn="just">
              <a:lnSpc>
                <a:spcPct val="80000"/>
              </a:lnSpc>
              <a:spcBef>
                <a:spcPts val="480"/>
              </a:spcBef>
              <a:spcAft>
                <a:spcPts val="0"/>
              </a:spcAft>
              <a:buSzPts val="1400"/>
              <a:buNone/>
            </a:pPr>
            <a:r>
              <a:t/>
            </a:r>
            <a:endParaRPr/>
          </a:p>
        </p:txBody>
      </p:sp>
      <p:sp>
        <p:nvSpPr>
          <p:cNvPr id="329" name="Google Shape;329;p18"/>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30" name="Google Shape;330;p18"/>
          <p:cNvSpPr txBox="1"/>
          <p:nvPr>
            <p:ph idx="4" type="body"/>
          </p:nvPr>
        </p:nvSpPr>
        <p:spPr>
          <a:xfrm>
            <a:off x="5183099" y="2174875"/>
            <a:ext cx="4722900" cy="3951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480"/>
              </a:spcBef>
              <a:spcAft>
                <a:spcPts val="0"/>
              </a:spcAft>
              <a:buClr>
                <a:srgbClr val="000000"/>
              </a:buClr>
              <a:buSzPts val="1400"/>
              <a:buChar char="●"/>
            </a:pPr>
            <a:r>
              <a:rPr lang="en-US">
                <a:solidFill>
                  <a:srgbClr val="660066"/>
                </a:solidFill>
              </a:rPr>
              <a:t>Band 6</a:t>
            </a:r>
            <a:r>
              <a:rPr lang="en-US"/>
              <a:t> </a:t>
            </a:r>
            <a:endParaRPr/>
          </a:p>
          <a:p>
            <a:pPr indent="0" lvl="0" marL="0" rtl="0" algn="l">
              <a:lnSpc>
                <a:spcPct val="115000"/>
              </a:lnSpc>
              <a:spcBef>
                <a:spcPts val="480"/>
              </a:spcBef>
              <a:spcAft>
                <a:spcPts val="0"/>
              </a:spcAft>
              <a:buSzPts val="1400"/>
              <a:buNone/>
            </a:pPr>
            <a:r>
              <a:rPr lang="en-US">
                <a:solidFill>
                  <a:schemeClr val="dk1"/>
                </a:solidFill>
              </a:rPr>
              <a:t>is the </a:t>
            </a:r>
            <a:r>
              <a:rPr lang="en-US" u="sng">
                <a:solidFill>
                  <a:schemeClr val="dk1"/>
                </a:solidFill>
              </a:rPr>
              <a:t>highest</a:t>
            </a:r>
            <a:r>
              <a:rPr lang="en-US">
                <a:solidFill>
                  <a:schemeClr val="dk1"/>
                </a:solidFill>
              </a:rPr>
              <a:t> performance band </a:t>
            </a:r>
            <a:endParaRPr>
              <a:solidFill>
                <a:schemeClr val="dk1"/>
              </a:solidFill>
            </a:endParaRPr>
          </a:p>
          <a:p>
            <a:pPr indent="0" lvl="0" marL="0" rtl="0" algn="l">
              <a:lnSpc>
                <a:spcPct val="115000"/>
              </a:lnSpc>
              <a:spcBef>
                <a:spcPts val="480"/>
              </a:spcBef>
              <a:spcAft>
                <a:spcPts val="0"/>
              </a:spcAft>
              <a:buSzPts val="1400"/>
              <a:buNone/>
            </a:pPr>
            <a:r>
              <a:t/>
            </a:r>
            <a:endParaRPr>
              <a:solidFill>
                <a:schemeClr val="dk1"/>
              </a:solidFill>
            </a:endParaRPr>
          </a:p>
          <a:p>
            <a:pPr indent="0" lvl="0" marL="0" rtl="0" algn="l">
              <a:lnSpc>
                <a:spcPct val="115000"/>
              </a:lnSpc>
              <a:spcBef>
                <a:spcPts val="480"/>
              </a:spcBef>
              <a:spcAft>
                <a:spcPts val="0"/>
              </a:spcAft>
              <a:buSzPts val="1400"/>
              <a:buNone/>
            </a:pPr>
            <a:r>
              <a:rPr lang="en-US">
                <a:solidFill>
                  <a:schemeClr val="dk1"/>
                </a:solidFill>
              </a:rPr>
              <a:t> and</a:t>
            </a:r>
            <a:endParaRPr>
              <a:solidFill>
                <a:schemeClr val="dk1"/>
              </a:solidFill>
            </a:endParaRPr>
          </a:p>
          <a:p>
            <a:pPr indent="0" lvl="0" marL="0" rtl="0" algn="l">
              <a:lnSpc>
                <a:spcPct val="115000"/>
              </a:lnSpc>
              <a:spcBef>
                <a:spcPts val="480"/>
              </a:spcBef>
              <a:spcAft>
                <a:spcPts val="0"/>
              </a:spcAft>
              <a:buClr>
                <a:schemeClr val="dk1"/>
              </a:buClr>
              <a:buSzPts val="1100"/>
              <a:buFont typeface="Arial"/>
              <a:buNone/>
            </a:pPr>
            <a:r>
              <a:t/>
            </a:r>
            <a:endParaRPr>
              <a:solidFill>
                <a:schemeClr val="dk1"/>
              </a:solidFill>
            </a:endParaRPr>
          </a:p>
          <a:p>
            <a:pPr indent="-317500" lvl="0" marL="457200" rtl="0" algn="l">
              <a:lnSpc>
                <a:spcPct val="115000"/>
              </a:lnSpc>
              <a:spcBef>
                <a:spcPts val="480"/>
              </a:spcBef>
              <a:spcAft>
                <a:spcPts val="0"/>
              </a:spcAft>
              <a:buClr>
                <a:srgbClr val="000000"/>
              </a:buClr>
              <a:buSzPts val="1400"/>
              <a:buChar char="●"/>
            </a:pPr>
            <a:r>
              <a:rPr lang="en-US">
                <a:solidFill>
                  <a:srgbClr val="660066"/>
                </a:solidFill>
              </a:rPr>
              <a:t>Band 2</a:t>
            </a:r>
            <a:r>
              <a:rPr lang="en-US"/>
              <a:t> </a:t>
            </a:r>
            <a:endParaRPr/>
          </a:p>
          <a:p>
            <a:pPr indent="0" lvl="0" marL="0" rtl="0" algn="l">
              <a:lnSpc>
                <a:spcPct val="115000"/>
              </a:lnSpc>
              <a:spcBef>
                <a:spcPts val="480"/>
              </a:spcBef>
              <a:spcAft>
                <a:spcPts val="0"/>
              </a:spcAft>
              <a:buClr>
                <a:schemeClr val="dk1"/>
              </a:buClr>
              <a:buSzPts val="1100"/>
              <a:buFont typeface="Arial"/>
              <a:buNone/>
            </a:pPr>
            <a:r>
              <a:rPr lang="en-US">
                <a:solidFill>
                  <a:srgbClr val="000000"/>
                </a:solidFill>
              </a:rPr>
              <a:t>is</a:t>
            </a:r>
            <a:r>
              <a:rPr lang="en-US"/>
              <a:t> </a:t>
            </a:r>
            <a:r>
              <a:rPr lang="en-US">
                <a:solidFill>
                  <a:schemeClr val="dk1"/>
                </a:solidFill>
              </a:rPr>
              <a:t>the </a:t>
            </a:r>
            <a:r>
              <a:rPr lang="en-US" u="sng">
                <a:solidFill>
                  <a:schemeClr val="dk1"/>
                </a:solidFill>
              </a:rPr>
              <a:t>minimum</a:t>
            </a:r>
            <a:r>
              <a:rPr lang="en-US">
                <a:solidFill>
                  <a:schemeClr val="dk1"/>
                </a:solidFill>
              </a:rPr>
              <a:t> standard expected.</a:t>
            </a:r>
            <a:endParaRPr>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Google Shape;336;p19"/>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337" name="Google Shape;337;p19"/>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3. Useful websites</a:t>
            </a:r>
            <a:endParaRPr/>
          </a:p>
        </p:txBody>
      </p:sp>
      <p:sp>
        <p:nvSpPr>
          <p:cNvPr id="338" name="Google Shape;338;p19"/>
          <p:cNvSpPr txBox="1"/>
          <p:nvPr>
            <p:ph idx="2" type="body"/>
          </p:nvPr>
        </p:nvSpPr>
        <p:spPr>
          <a:xfrm>
            <a:off x="495300" y="2174875"/>
            <a:ext cx="8972400" cy="395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solidFill>
                <a:srgbClr val="0000FF"/>
              </a:solidFill>
            </a:endParaRPr>
          </a:p>
          <a:p>
            <a:pPr indent="0" lvl="0" marL="0" rtl="0" algn="l">
              <a:lnSpc>
                <a:spcPct val="115000"/>
              </a:lnSpc>
              <a:spcBef>
                <a:spcPts val="640"/>
              </a:spcBef>
              <a:spcAft>
                <a:spcPts val="0"/>
              </a:spcAft>
              <a:buSzPts val="1400"/>
              <a:buNone/>
            </a:pPr>
            <a:r>
              <a:rPr lang="en-US">
                <a:solidFill>
                  <a:srgbClr val="000000"/>
                </a:solidFill>
              </a:rPr>
              <a:t>NESA					</a:t>
            </a:r>
            <a:r>
              <a:rPr lang="en-US" u="sng">
                <a:solidFill>
                  <a:srgbClr val="0000FF"/>
                </a:solidFill>
              </a:rPr>
              <a:t>www.</a:t>
            </a:r>
            <a:r>
              <a:rPr lang="en-US" u="sng">
                <a:solidFill>
                  <a:srgbClr val="0000FF"/>
                </a:solidFill>
                <a:hlinkClick r:id="rId3"/>
              </a:rPr>
              <a:t>educationstandards.nsw.edu.au/</a:t>
            </a:r>
            <a:endParaRPr>
              <a:solidFill>
                <a:srgbClr val="0000FF"/>
              </a:solidFill>
            </a:endParaRPr>
          </a:p>
          <a:p>
            <a:pPr indent="0" lvl="0" marL="0" rtl="0" algn="l">
              <a:lnSpc>
                <a:spcPct val="115000"/>
              </a:lnSpc>
              <a:spcBef>
                <a:spcPts val="640"/>
              </a:spcBef>
              <a:spcAft>
                <a:spcPts val="0"/>
              </a:spcAft>
              <a:buSzPts val="1400"/>
              <a:buNone/>
            </a:pPr>
            <a:r>
              <a:rPr lang="en-US">
                <a:solidFill>
                  <a:srgbClr val="000000"/>
                </a:solidFill>
              </a:rPr>
              <a:t>UAC					</a:t>
            </a:r>
            <a:r>
              <a:rPr lang="en-US" u="sng">
                <a:solidFill>
                  <a:srgbClr val="0000FF"/>
                </a:solidFill>
                <a:hlinkClick r:id="rId4"/>
              </a:rPr>
              <a:t>http://www.uac.edu.au/</a:t>
            </a:r>
            <a:endParaRPr>
              <a:solidFill>
                <a:srgbClr val="0000FF"/>
              </a:solidFill>
            </a:endParaRPr>
          </a:p>
          <a:p>
            <a:pPr indent="0" lvl="0" marL="0" rtl="0" algn="l">
              <a:lnSpc>
                <a:spcPct val="115000"/>
              </a:lnSpc>
              <a:spcBef>
                <a:spcPts val="640"/>
              </a:spcBef>
              <a:spcAft>
                <a:spcPts val="0"/>
              </a:spcAft>
              <a:buSzPts val="1400"/>
              <a:buNone/>
            </a:pPr>
            <a:r>
              <a:rPr lang="en-US">
                <a:solidFill>
                  <a:srgbClr val="000000"/>
                </a:solidFill>
              </a:rPr>
              <a:t>TAFE					</a:t>
            </a:r>
            <a:r>
              <a:rPr lang="en-US" u="sng">
                <a:solidFill>
                  <a:srgbClr val="0000FF"/>
                </a:solidFill>
                <a:hlinkClick r:id="rId5"/>
              </a:rPr>
              <a:t>www.tafensw.edu.au</a:t>
            </a:r>
            <a:endParaRPr>
              <a:solidFill>
                <a:srgbClr val="0000FF"/>
              </a:solidFill>
            </a:endParaRPr>
          </a:p>
          <a:p>
            <a:pPr indent="0" lvl="0" marL="0" rtl="0" algn="l">
              <a:lnSpc>
                <a:spcPct val="115000"/>
              </a:lnSpc>
              <a:spcBef>
                <a:spcPts val="640"/>
              </a:spcBef>
              <a:spcAft>
                <a:spcPts val="0"/>
              </a:spcAft>
              <a:buClr>
                <a:schemeClr val="dk1"/>
              </a:buClr>
              <a:buSzPts val="1100"/>
              <a:buFont typeface="Arial"/>
              <a:buNone/>
            </a:pPr>
            <a:r>
              <a:rPr lang="en-US">
                <a:solidFill>
                  <a:schemeClr val="dk1"/>
                </a:solidFill>
              </a:rPr>
              <a:t>DLS CRONULLA	</a:t>
            </a:r>
            <a:r>
              <a:rPr lang="en-US" u="sng">
                <a:solidFill>
                  <a:srgbClr val="0000FF"/>
                </a:solidFill>
                <a:hlinkClick r:id="rId6"/>
              </a:rPr>
              <a:t>www.dlscronulla.catholic.edu.au/</a:t>
            </a:r>
            <a:endParaRPr>
              <a:solidFill>
                <a:srgbClr val="0000FF"/>
              </a:solidFill>
            </a:endParaRPr>
          </a:p>
        </p:txBody>
      </p:sp>
      <p:sp>
        <p:nvSpPr>
          <p:cNvPr id="339" name="Google Shape;339;p19"/>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
          <p:cNvSpPr txBox="1"/>
          <p:nvPr>
            <p:ph type="title"/>
          </p:nvPr>
        </p:nvSpPr>
        <p:spPr>
          <a:xfrm>
            <a:off x="742950" y="97975"/>
            <a:ext cx="8420100" cy="4245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EEDCD6"/>
              </a:buClr>
              <a:buSzPts val="1400"/>
              <a:buFont typeface="Arial"/>
              <a:buNone/>
            </a:pPr>
            <a:r>
              <a:rPr lang="en-US" sz="4800">
                <a:solidFill>
                  <a:srgbClr val="000090"/>
                </a:solidFill>
              </a:rPr>
              <a:t>Program</a:t>
            </a:r>
            <a:endParaRPr b="1" i="0" sz="4000" u="none" cap="small" strike="noStrike">
              <a:solidFill>
                <a:srgbClr val="EEDCD6"/>
              </a:solidFill>
              <a:latin typeface="Arial"/>
              <a:ea typeface="Arial"/>
              <a:cs typeface="Arial"/>
              <a:sym typeface="Arial"/>
            </a:endParaRPr>
          </a:p>
        </p:txBody>
      </p:sp>
      <p:sp>
        <p:nvSpPr>
          <p:cNvPr id="188" name="Google Shape;188;p2"/>
          <p:cNvSpPr txBox="1"/>
          <p:nvPr>
            <p:ph idx="1" type="body"/>
          </p:nvPr>
        </p:nvSpPr>
        <p:spPr>
          <a:xfrm>
            <a:off x="259050" y="704025"/>
            <a:ext cx="9387900" cy="6074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480"/>
              </a:spcBef>
              <a:spcAft>
                <a:spcPts val="0"/>
              </a:spcAft>
              <a:buSzPts val="1400"/>
              <a:buNone/>
            </a:pPr>
            <a:r>
              <a:rPr b="1" lang="en-US" sz="2200">
                <a:solidFill>
                  <a:schemeClr val="dk1"/>
                </a:solidFill>
              </a:rPr>
              <a:t>Welcome</a:t>
            </a:r>
            <a:endParaRPr b="1" sz="2200">
              <a:solidFill>
                <a:schemeClr val="dk1"/>
              </a:solidFill>
            </a:endParaRPr>
          </a:p>
          <a:p>
            <a:pPr indent="0" lvl="0" marL="0" rtl="0" algn="l">
              <a:lnSpc>
                <a:spcPct val="90000"/>
              </a:lnSpc>
              <a:spcBef>
                <a:spcPts val="480"/>
              </a:spcBef>
              <a:spcAft>
                <a:spcPts val="0"/>
              </a:spcAft>
              <a:buSzPts val="1400"/>
              <a:buNone/>
            </a:pPr>
            <a:r>
              <a:rPr b="1" lang="en-US" sz="2200">
                <a:solidFill>
                  <a:schemeClr val="dk1"/>
                </a:solidFill>
              </a:rPr>
              <a:t>Acknowledgement of Country:  Mrs Michelle Morrison</a:t>
            </a:r>
            <a:endParaRPr b="1" sz="2200">
              <a:solidFill>
                <a:schemeClr val="dk1"/>
              </a:solidFill>
            </a:endParaRPr>
          </a:p>
          <a:p>
            <a:pPr indent="0" lvl="0" marL="0" rtl="0" algn="l">
              <a:lnSpc>
                <a:spcPct val="90000"/>
              </a:lnSpc>
              <a:spcBef>
                <a:spcPts val="480"/>
              </a:spcBef>
              <a:spcAft>
                <a:spcPts val="0"/>
              </a:spcAft>
              <a:buSzPts val="1400"/>
              <a:buNone/>
            </a:pPr>
            <a:r>
              <a:rPr b="1" lang="en-US" sz="2200">
                <a:solidFill>
                  <a:schemeClr val="dk1"/>
                </a:solidFill>
              </a:rPr>
              <a:t>                                                      </a:t>
            </a:r>
            <a:r>
              <a:rPr lang="en-US" sz="2200">
                <a:solidFill>
                  <a:schemeClr val="dk1"/>
                </a:solidFill>
              </a:rPr>
              <a:t>Assistant Principal</a:t>
            </a:r>
            <a:endParaRPr sz="2200">
              <a:solidFill>
                <a:schemeClr val="dk1"/>
              </a:solidFill>
            </a:endParaRPr>
          </a:p>
          <a:p>
            <a:pPr indent="0" lvl="0" marL="0" rtl="0" algn="l">
              <a:lnSpc>
                <a:spcPct val="90000"/>
              </a:lnSpc>
              <a:spcBef>
                <a:spcPts val="480"/>
              </a:spcBef>
              <a:spcAft>
                <a:spcPts val="0"/>
              </a:spcAft>
              <a:buSzPts val="1400"/>
              <a:buNone/>
            </a:pPr>
            <a:r>
              <a:t/>
            </a:r>
            <a:endParaRPr b="1" sz="2200">
              <a:solidFill>
                <a:schemeClr val="dk1"/>
              </a:solidFill>
            </a:endParaRPr>
          </a:p>
          <a:p>
            <a:pPr indent="0" lvl="0" marL="0" rtl="0" algn="l">
              <a:lnSpc>
                <a:spcPct val="90000"/>
              </a:lnSpc>
              <a:spcBef>
                <a:spcPts val="480"/>
              </a:spcBef>
              <a:spcAft>
                <a:spcPts val="0"/>
              </a:spcAft>
              <a:buSzPts val="1400"/>
              <a:buNone/>
            </a:pPr>
            <a:r>
              <a:rPr b="1" lang="en-US" sz="2200">
                <a:solidFill>
                  <a:schemeClr val="dk1"/>
                </a:solidFill>
              </a:rPr>
              <a:t>Prayer:			                         Mrs Maree Cullen	                           </a:t>
            </a:r>
            <a:endParaRPr b="1" sz="2200">
              <a:solidFill>
                <a:schemeClr val="dk1"/>
              </a:solidFill>
            </a:endParaRPr>
          </a:p>
          <a:p>
            <a:pPr indent="457200" lvl="0" marL="3200400" rtl="0" algn="l">
              <a:lnSpc>
                <a:spcPct val="90000"/>
              </a:lnSpc>
              <a:spcBef>
                <a:spcPts val="480"/>
              </a:spcBef>
              <a:spcAft>
                <a:spcPts val="0"/>
              </a:spcAft>
              <a:buSzPts val="1400"/>
              <a:buNone/>
            </a:pPr>
            <a:r>
              <a:rPr lang="en-US" sz="2200">
                <a:solidFill>
                  <a:schemeClr val="dk1"/>
                </a:solidFill>
              </a:rPr>
              <a:t>        Religious Education Coordinator</a:t>
            </a:r>
            <a:endParaRPr sz="2200"/>
          </a:p>
          <a:p>
            <a:pPr indent="0" lvl="0" marL="0" rtl="0" algn="l">
              <a:lnSpc>
                <a:spcPct val="90000"/>
              </a:lnSpc>
              <a:spcBef>
                <a:spcPts val="480"/>
              </a:spcBef>
              <a:spcAft>
                <a:spcPts val="0"/>
              </a:spcAft>
              <a:buSzPts val="1400"/>
              <a:buNone/>
            </a:pPr>
            <a:r>
              <a:rPr b="1" lang="en-US" sz="2200">
                <a:solidFill>
                  <a:schemeClr val="dk1"/>
                </a:solidFill>
              </a:rPr>
              <a:t> </a:t>
            </a:r>
            <a:r>
              <a:rPr lang="en-US" sz="2200"/>
              <a:t>     </a:t>
            </a:r>
            <a:endParaRPr sz="2200"/>
          </a:p>
          <a:p>
            <a:pPr indent="0" lvl="0" marL="0" rtl="0" algn="l">
              <a:lnSpc>
                <a:spcPct val="90000"/>
              </a:lnSpc>
              <a:spcBef>
                <a:spcPts val="480"/>
              </a:spcBef>
              <a:spcAft>
                <a:spcPts val="0"/>
              </a:spcAft>
              <a:buSzPts val="1400"/>
              <a:buNone/>
            </a:pPr>
            <a:r>
              <a:rPr b="1" lang="en-US" sz="2200">
                <a:solidFill>
                  <a:schemeClr val="dk1"/>
                </a:solidFill>
              </a:rPr>
              <a:t>Opening Remarks</a:t>
            </a:r>
            <a:r>
              <a:rPr b="1" i="0" lang="en-US" sz="2200" u="none" cap="none" strike="noStrike">
                <a:solidFill>
                  <a:schemeClr val="dk1"/>
                </a:solidFill>
              </a:rPr>
              <a:t>:  		              </a:t>
            </a:r>
            <a:r>
              <a:rPr b="1" lang="en-US" sz="2200">
                <a:solidFill>
                  <a:schemeClr val="dk1"/>
                </a:solidFill>
              </a:rPr>
              <a:t>Mr Craig Mooney	</a:t>
            </a:r>
            <a:endParaRPr sz="2200"/>
          </a:p>
          <a:p>
            <a:pPr indent="457200" lvl="0" marL="2743200" marR="0" rtl="0" algn="l">
              <a:lnSpc>
                <a:spcPct val="90000"/>
              </a:lnSpc>
              <a:spcBef>
                <a:spcPts val="480"/>
              </a:spcBef>
              <a:spcAft>
                <a:spcPts val="0"/>
              </a:spcAft>
              <a:buSzPts val="1400"/>
              <a:buNone/>
            </a:pPr>
            <a:r>
              <a:rPr lang="en-US" sz="2200">
                <a:solidFill>
                  <a:schemeClr val="dk1"/>
                </a:solidFill>
              </a:rPr>
              <a:t>              College Principal</a:t>
            </a:r>
            <a:endParaRPr sz="2200"/>
          </a:p>
          <a:p>
            <a:pPr indent="457200" lvl="0" marL="2743200" marR="0" rtl="0" algn="l">
              <a:lnSpc>
                <a:spcPct val="90000"/>
              </a:lnSpc>
              <a:spcBef>
                <a:spcPts val="480"/>
              </a:spcBef>
              <a:spcAft>
                <a:spcPts val="0"/>
              </a:spcAft>
              <a:buSzPts val="1400"/>
              <a:buNone/>
            </a:pPr>
            <a:r>
              <a:t/>
            </a:r>
            <a:endParaRPr sz="2200">
              <a:solidFill>
                <a:schemeClr val="dk1"/>
              </a:solidFill>
            </a:endParaRPr>
          </a:p>
          <a:p>
            <a:pPr indent="0" lvl="0" marL="0" marR="0" rtl="0" algn="l">
              <a:lnSpc>
                <a:spcPct val="90000"/>
              </a:lnSpc>
              <a:spcBef>
                <a:spcPts val="480"/>
              </a:spcBef>
              <a:spcAft>
                <a:spcPts val="0"/>
              </a:spcAft>
              <a:buSzPts val="1400"/>
              <a:buNone/>
            </a:pPr>
            <a:r>
              <a:rPr b="1" i="0" lang="en-US" sz="2200" u="none" cap="none" strike="noStrike">
                <a:solidFill>
                  <a:schemeClr val="dk1"/>
                </a:solidFill>
              </a:rPr>
              <a:t>HSC &amp; Assessment:                     Mr Tony Ginestra</a:t>
            </a:r>
            <a:r>
              <a:rPr lang="en-US" sz="2200"/>
              <a:t>    </a:t>
            </a:r>
            <a:endParaRPr sz="2200"/>
          </a:p>
          <a:p>
            <a:pPr indent="457200" lvl="0" marL="2743200" marR="0" rtl="0" algn="l">
              <a:lnSpc>
                <a:spcPct val="90000"/>
              </a:lnSpc>
              <a:spcBef>
                <a:spcPts val="480"/>
              </a:spcBef>
              <a:spcAft>
                <a:spcPts val="0"/>
              </a:spcAft>
              <a:buSzPts val="1400"/>
              <a:buNone/>
            </a:pPr>
            <a:r>
              <a:rPr lang="en-US" sz="2200">
                <a:solidFill>
                  <a:schemeClr val="dk1"/>
                </a:solidFill>
              </a:rPr>
              <a:t>              </a:t>
            </a:r>
            <a:r>
              <a:rPr b="0" i="0" lang="en-US" sz="2200" u="none" cap="none" strike="noStrike">
                <a:solidFill>
                  <a:schemeClr val="dk1"/>
                </a:solidFill>
              </a:rPr>
              <a:t>Curriculum</a:t>
            </a:r>
            <a:r>
              <a:rPr lang="en-US" sz="2200">
                <a:solidFill>
                  <a:schemeClr val="dk1"/>
                </a:solidFill>
              </a:rPr>
              <a:t> </a:t>
            </a:r>
            <a:r>
              <a:rPr b="0" i="0" lang="en-US" sz="2200" u="none" cap="none" strike="noStrike">
                <a:solidFill>
                  <a:schemeClr val="dk1"/>
                </a:solidFill>
              </a:rPr>
              <a:t>Coordinator</a:t>
            </a:r>
            <a:endParaRPr b="0" i="0" sz="2200" u="none" cap="none" strike="noStrike">
              <a:solidFill>
                <a:schemeClr val="dk1"/>
              </a:solidFill>
            </a:endParaRPr>
          </a:p>
          <a:p>
            <a:pPr indent="457200" lvl="0" marL="2743200" marR="0" rtl="0" algn="l">
              <a:lnSpc>
                <a:spcPct val="90000"/>
              </a:lnSpc>
              <a:spcBef>
                <a:spcPts val="480"/>
              </a:spcBef>
              <a:spcAft>
                <a:spcPts val="0"/>
              </a:spcAft>
              <a:buSzPts val="1400"/>
              <a:buNone/>
            </a:pPr>
            <a:r>
              <a:t/>
            </a:r>
            <a:endParaRPr sz="2200">
              <a:solidFill>
                <a:schemeClr val="dk1"/>
              </a:solidFill>
            </a:endParaRPr>
          </a:p>
          <a:p>
            <a:pPr indent="0" lvl="0" marL="0" marR="0" rtl="0" algn="l">
              <a:lnSpc>
                <a:spcPct val="90000"/>
              </a:lnSpc>
              <a:spcBef>
                <a:spcPts val="480"/>
              </a:spcBef>
              <a:spcAft>
                <a:spcPts val="0"/>
              </a:spcAft>
              <a:buSzPts val="1400"/>
              <a:buNone/>
            </a:pPr>
            <a:r>
              <a:rPr b="1" lang="en-US" sz="2200">
                <a:solidFill>
                  <a:schemeClr val="dk1"/>
                </a:solidFill>
              </a:rPr>
              <a:t>HSC Survival and Success:         Mrs Danielle Fuller</a:t>
            </a:r>
            <a:endParaRPr b="1" sz="2200">
              <a:solidFill>
                <a:schemeClr val="dk1"/>
              </a:solidFill>
            </a:endParaRPr>
          </a:p>
          <a:p>
            <a:pPr indent="0" lvl="0" marL="0" marR="0" rtl="0" algn="l">
              <a:lnSpc>
                <a:spcPct val="100000"/>
              </a:lnSpc>
              <a:spcBef>
                <a:spcPts val="400"/>
              </a:spcBef>
              <a:spcAft>
                <a:spcPts val="0"/>
              </a:spcAft>
              <a:buClr>
                <a:srgbClr val="EEDCD6"/>
              </a:buClr>
              <a:buSzPts val="1400"/>
              <a:buFont typeface="Arial"/>
              <a:buNone/>
            </a:pPr>
            <a:r>
              <a:rPr lang="en-US" sz="2200"/>
              <a:t>             </a:t>
            </a:r>
            <a:r>
              <a:rPr lang="en-US" sz="2200">
                <a:solidFill>
                  <a:srgbClr val="000000"/>
                </a:solidFill>
              </a:rPr>
              <a:t>                                           Year 12 Coordinator	</a:t>
            </a:r>
            <a:r>
              <a:rPr lang="en-US">
                <a:solidFill>
                  <a:srgbClr val="000000"/>
                </a:solidFill>
              </a:rPr>
              <a:t>		      </a:t>
            </a:r>
            <a:endParaRPr b="0" i="0" sz="2000" u="none" cap="none" strike="noStrike">
              <a:solidFill>
                <a:srgbClr val="000000"/>
              </a:solidFill>
            </a:endParaRPr>
          </a:p>
          <a:p>
            <a:pPr indent="0" lvl="0" marL="0" marR="0" rtl="0" algn="l">
              <a:lnSpc>
                <a:spcPct val="90000"/>
              </a:lnSpc>
              <a:spcBef>
                <a:spcPts val="480"/>
              </a:spcBef>
              <a:spcAft>
                <a:spcPts val="0"/>
              </a:spcAft>
              <a:buSzPts val="1400"/>
              <a:buNone/>
            </a:pPr>
            <a:r>
              <a:t/>
            </a:r>
            <a:endParaRPr b="1" sz="24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20"/>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346" name="Google Shape;346;p20"/>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47" name="Google Shape;347;p20"/>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348" name="Google Shape;348;p20"/>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49" name="Google Shape;349;p20"/>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350" name="Google Shape;350;p20"/>
          <p:cNvPicPr preferRelativeResize="0"/>
          <p:nvPr/>
        </p:nvPicPr>
        <p:blipFill rotWithShape="1">
          <a:blip r:embed="rId3">
            <a:alphaModFix/>
          </a:blip>
          <a:srcRect b="0" l="0" r="0" t="0"/>
          <a:stretch/>
        </p:blipFill>
        <p:spPr>
          <a:xfrm>
            <a:off x="0" y="184755"/>
            <a:ext cx="9905999" cy="648848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pic>
        <p:nvPicPr>
          <p:cNvPr id="355" name="Google Shape;355;p21"/>
          <p:cNvPicPr preferRelativeResize="0"/>
          <p:nvPr/>
        </p:nvPicPr>
        <p:blipFill rotWithShape="1">
          <a:blip r:embed="rId3">
            <a:alphaModFix/>
          </a:blip>
          <a:srcRect b="0" l="0" r="0" t="0"/>
          <a:stretch/>
        </p:blipFill>
        <p:spPr>
          <a:xfrm>
            <a:off x="152400" y="308025"/>
            <a:ext cx="9601201" cy="624194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22"/>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362" name="Google Shape;362;p22"/>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63" name="Google Shape;363;p22"/>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364" name="Google Shape;364;p22"/>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65" name="Google Shape;365;p22"/>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366" name="Google Shape;366;p22"/>
          <p:cNvPicPr preferRelativeResize="0"/>
          <p:nvPr/>
        </p:nvPicPr>
        <p:blipFill rotWithShape="1">
          <a:blip r:embed="rId3">
            <a:alphaModFix/>
          </a:blip>
          <a:srcRect b="0" l="0" r="0" t="0"/>
          <a:stretch/>
        </p:blipFill>
        <p:spPr>
          <a:xfrm>
            <a:off x="207356" y="0"/>
            <a:ext cx="9491287" cy="68579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Google Shape;372;p23"/>
          <p:cNvSpPr txBox="1"/>
          <p:nvPr/>
        </p:nvSpPr>
        <p:spPr>
          <a:xfrm>
            <a:off x="118250" y="1052512"/>
            <a:ext cx="1676400" cy="3140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1100"/>
              </a:spcBef>
              <a:spcAft>
                <a:spcPts val="0"/>
              </a:spcAft>
              <a:buClr>
                <a:schemeClr val="dk1"/>
              </a:buClr>
              <a:buSzPts val="2200"/>
              <a:buFont typeface="Arial"/>
              <a:buNone/>
            </a:pPr>
            <a:r>
              <a:rPr b="1" i="0" lang="en-US" sz="2200" u="none" cap="none" strike="noStrike">
                <a:solidFill>
                  <a:schemeClr val="dk1"/>
                </a:solidFill>
                <a:latin typeface="Arial"/>
                <a:ea typeface="Arial"/>
                <a:cs typeface="Arial"/>
                <a:sym typeface="Arial"/>
              </a:rPr>
              <a:t>Each dot point indicates what you must </a:t>
            </a:r>
            <a:endParaRPr b="1" i="0" sz="2200" u="none" cap="none" strike="noStrike">
              <a:solidFill>
                <a:schemeClr val="dk1"/>
              </a:solidFill>
              <a:latin typeface="Arial"/>
              <a:ea typeface="Arial"/>
              <a:cs typeface="Arial"/>
              <a:sym typeface="Arial"/>
            </a:endParaRPr>
          </a:p>
          <a:p>
            <a:pPr indent="0" lvl="0" marL="0" marR="0" rtl="0" algn="l">
              <a:lnSpc>
                <a:spcPct val="100000"/>
              </a:lnSpc>
              <a:spcBef>
                <a:spcPts val="1100"/>
              </a:spcBef>
              <a:spcAft>
                <a:spcPts val="0"/>
              </a:spcAft>
              <a:buClr>
                <a:schemeClr val="dk1"/>
              </a:buClr>
              <a:buSzPts val="2200"/>
              <a:buFont typeface="Arial"/>
              <a:buNone/>
            </a:pPr>
            <a:r>
              <a:rPr b="1" i="0" lang="en-US" sz="2200" u="none" cap="none" strike="noStrike">
                <a:solidFill>
                  <a:schemeClr val="dk1"/>
                </a:solidFill>
                <a:latin typeface="Arial"/>
                <a:ea typeface="Arial"/>
                <a:cs typeface="Arial"/>
                <a:sym typeface="Arial"/>
              </a:rPr>
              <a:t>learn to….</a:t>
            </a:r>
            <a:endParaRPr b="0" i="0" sz="1800" u="none" cap="none" strike="noStrike">
              <a:solidFill>
                <a:schemeClr val="dk1"/>
              </a:solidFill>
              <a:latin typeface="Arial"/>
              <a:ea typeface="Arial"/>
              <a:cs typeface="Arial"/>
              <a:sym typeface="Arial"/>
            </a:endParaRPr>
          </a:p>
        </p:txBody>
      </p:sp>
      <p:pic>
        <p:nvPicPr>
          <p:cNvPr id="373" name="Google Shape;373;p23"/>
          <p:cNvPicPr preferRelativeResize="0"/>
          <p:nvPr/>
        </p:nvPicPr>
        <p:blipFill rotWithShape="1">
          <a:blip r:embed="rId3">
            <a:alphaModFix/>
          </a:blip>
          <a:srcRect b="0" l="0" r="0" t="0"/>
          <a:stretch/>
        </p:blipFill>
        <p:spPr>
          <a:xfrm>
            <a:off x="1571500" y="1117911"/>
            <a:ext cx="8334500" cy="469598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Google Shape;379;p24"/>
          <p:cNvSpPr txBox="1"/>
          <p:nvPr/>
        </p:nvSpPr>
        <p:spPr>
          <a:xfrm>
            <a:off x="185800" y="1052512"/>
            <a:ext cx="1676400" cy="3140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1100"/>
              </a:spcBef>
              <a:spcAft>
                <a:spcPts val="0"/>
              </a:spcAft>
              <a:buClr>
                <a:schemeClr val="dk1"/>
              </a:buClr>
              <a:buSzPts val="2200"/>
              <a:buFont typeface="Arial"/>
              <a:buNone/>
            </a:pPr>
            <a:r>
              <a:rPr b="1" i="0" lang="en-US" sz="2200" u="none" cap="none" strike="noStrike">
                <a:solidFill>
                  <a:schemeClr val="dk1"/>
                </a:solidFill>
                <a:latin typeface="Arial"/>
                <a:ea typeface="Arial"/>
                <a:cs typeface="Arial"/>
                <a:sym typeface="Arial"/>
              </a:rPr>
              <a:t>Each dot point indicates what you must </a:t>
            </a:r>
            <a:endParaRPr b="1" i="0" sz="2200" u="none" cap="none" strike="noStrike">
              <a:solidFill>
                <a:schemeClr val="dk1"/>
              </a:solidFill>
              <a:latin typeface="Arial"/>
              <a:ea typeface="Arial"/>
              <a:cs typeface="Arial"/>
              <a:sym typeface="Arial"/>
            </a:endParaRPr>
          </a:p>
          <a:p>
            <a:pPr indent="0" lvl="0" marL="0" marR="0" rtl="0" algn="l">
              <a:lnSpc>
                <a:spcPct val="100000"/>
              </a:lnSpc>
              <a:spcBef>
                <a:spcPts val="1100"/>
              </a:spcBef>
              <a:spcAft>
                <a:spcPts val="0"/>
              </a:spcAft>
              <a:buClr>
                <a:schemeClr val="dk1"/>
              </a:buClr>
              <a:buSzPts val="2200"/>
              <a:buFont typeface="Arial"/>
              <a:buNone/>
            </a:pPr>
            <a:r>
              <a:rPr b="1" i="0" lang="en-US" sz="2200" u="none" cap="none" strike="noStrike">
                <a:solidFill>
                  <a:schemeClr val="dk1"/>
                </a:solidFill>
                <a:latin typeface="Arial"/>
                <a:ea typeface="Arial"/>
                <a:cs typeface="Arial"/>
                <a:sym typeface="Arial"/>
              </a:rPr>
              <a:t>learn about….</a:t>
            </a:r>
            <a:endParaRPr b="0" i="0" sz="1800" u="none" cap="none" strike="noStrike">
              <a:solidFill>
                <a:schemeClr val="dk1"/>
              </a:solidFill>
              <a:latin typeface="Arial"/>
              <a:ea typeface="Arial"/>
              <a:cs typeface="Arial"/>
              <a:sym typeface="Arial"/>
            </a:endParaRPr>
          </a:p>
        </p:txBody>
      </p:sp>
      <p:pic>
        <p:nvPicPr>
          <p:cNvPr id="380" name="Google Shape;380;p24"/>
          <p:cNvPicPr preferRelativeResize="0"/>
          <p:nvPr/>
        </p:nvPicPr>
        <p:blipFill rotWithShape="1">
          <a:blip r:embed="rId3">
            <a:alphaModFix/>
          </a:blip>
          <a:srcRect b="0" l="0" r="0" t="0"/>
          <a:stretch/>
        </p:blipFill>
        <p:spPr>
          <a:xfrm>
            <a:off x="2128245" y="0"/>
            <a:ext cx="7777754" cy="6858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pic>
        <p:nvPicPr>
          <p:cNvPr id="386" name="Google Shape;386;p25"/>
          <p:cNvPicPr preferRelativeResize="0"/>
          <p:nvPr/>
        </p:nvPicPr>
        <p:blipFill rotWithShape="1">
          <a:blip r:embed="rId3">
            <a:alphaModFix/>
          </a:blip>
          <a:srcRect b="0" l="0" r="0" t="0"/>
          <a:stretch/>
        </p:blipFill>
        <p:spPr>
          <a:xfrm>
            <a:off x="1992675" y="0"/>
            <a:ext cx="5920645" cy="68579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Google Shape;392;p26"/>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393" name="Google Shape;393;p26"/>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94" name="Google Shape;394;p26"/>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395" name="Google Shape;395;p26"/>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396" name="Google Shape;396;p26"/>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397" name="Google Shape;397;p26"/>
          <p:cNvPicPr preferRelativeResize="0"/>
          <p:nvPr/>
        </p:nvPicPr>
        <p:blipFill rotWithShape="1">
          <a:blip r:embed="rId3">
            <a:alphaModFix/>
          </a:blip>
          <a:srcRect b="0" l="0" r="0" t="0"/>
          <a:stretch/>
        </p:blipFill>
        <p:spPr>
          <a:xfrm>
            <a:off x="0" y="1355940"/>
            <a:ext cx="9906001" cy="414612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2" name="Shape 402"/>
        <p:cNvGrpSpPr/>
        <p:nvPr/>
      </p:nvGrpSpPr>
      <p:grpSpPr>
        <a:xfrm>
          <a:off x="0" y="0"/>
          <a:ext cx="0" cy="0"/>
          <a:chOff x="0" y="0"/>
          <a:chExt cx="0" cy="0"/>
        </a:xfrm>
      </p:grpSpPr>
      <p:sp>
        <p:nvSpPr>
          <p:cNvPr id="403" name="Google Shape;403;p27"/>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04" name="Google Shape;404;p27"/>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05" name="Google Shape;405;p27"/>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06" name="Google Shape;406;p27"/>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07" name="Google Shape;407;p27"/>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08" name="Google Shape;408;p27"/>
          <p:cNvPicPr preferRelativeResize="0"/>
          <p:nvPr/>
        </p:nvPicPr>
        <p:blipFill rotWithShape="1">
          <a:blip r:embed="rId3">
            <a:alphaModFix/>
          </a:blip>
          <a:srcRect b="0" l="0" r="0" t="0"/>
          <a:stretch/>
        </p:blipFill>
        <p:spPr>
          <a:xfrm>
            <a:off x="2170771" y="0"/>
            <a:ext cx="5564459" cy="6858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sp>
        <p:nvSpPr>
          <p:cNvPr id="414" name="Google Shape;414;p28"/>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15" name="Google Shape;415;p28"/>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16" name="Google Shape;416;p28"/>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17" name="Google Shape;417;p28"/>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18" name="Google Shape;418;p28"/>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19" name="Google Shape;419;p28"/>
          <p:cNvPicPr preferRelativeResize="0"/>
          <p:nvPr/>
        </p:nvPicPr>
        <p:blipFill rotWithShape="1">
          <a:blip r:embed="rId3">
            <a:alphaModFix/>
          </a:blip>
          <a:srcRect b="0" l="0" r="0" t="0"/>
          <a:stretch/>
        </p:blipFill>
        <p:spPr>
          <a:xfrm>
            <a:off x="0" y="278724"/>
            <a:ext cx="9906000" cy="630055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29"/>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26" name="Google Shape;426;p29"/>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27" name="Google Shape;427;p29"/>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28" name="Google Shape;428;p29"/>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29" name="Google Shape;429;p29"/>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30" name="Google Shape;430;p29"/>
          <p:cNvPicPr preferRelativeResize="0"/>
          <p:nvPr/>
        </p:nvPicPr>
        <p:blipFill rotWithShape="1">
          <a:blip r:embed="rId3">
            <a:alphaModFix/>
          </a:blip>
          <a:srcRect b="0" l="0" r="0" t="0"/>
          <a:stretch/>
        </p:blipFill>
        <p:spPr>
          <a:xfrm>
            <a:off x="0" y="629246"/>
            <a:ext cx="9906001" cy="559950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3"/>
          <p:cNvSpPr txBox="1"/>
          <p:nvPr>
            <p:ph idx="1" type="body"/>
          </p:nvPr>
        </p:nvSpPr>
        <p:spPr>
          <a:xfrm>
            <a:off x="495300" y="1658990"/>
            <a:ext cx="8915400" cy="4840400"/>
          </a:xfrm>
          <a:prstGeom prst="rect">
            <a:avLst/>
          </a:prstGeom>
          <a:noFill/>
          <a:ln>
            <a:noFill/>
          </a:ln>
        </p:spPr>
        <p:txBody>
          <a:bodyPr anchorCtr="0" anchor="t" bIns="106675" lIns="106675" spcFirstLastPara="1" rIns="106675" wrap="square" tIns="106675">
            <a:noAutofit/>
          </a:bodyPr>
          <a:lstStyle/>
          <a:p>
            <a:pPr indent="-222250" lvl="0" marL="342900" rtl="0" algn="l">
              <a:lnSpc>
                <a:spcPct val="100000"/>
              </a:lnSpc>
              <a:spcBef>
                <a:spcPts val="640"/>
              </a:spcBef>
              <a:spcAft>
                <a:spcPts val="0"/>
              </a:spcAft>
              <a:buSzPts val="1600"/>
              <a:buNone/>
            </a:pPr>
            <a:r>
              <a:t/>
            </a:r>
            <a:endParaRPr sz="2100">
              <a:solidFill>
                <a:srgbClr val="003171"/>
              </a:solidFill>
            </a:endParaRPr>
          </a:p>
        </p:txBody>
      </p:sp>
      <p:sp>
        <p:nvSpPr>
          <p:cNvPr id="194" name="Google Shape;194;p3"/>
          <p:cNvSpPr txBox="1"/>
          <p:nvPr>
            <p:ph type="title"/>
          </p:nvPr>
        </p:nvSpPr>
        <p:spPr>
          <a:xfrm>
            <a:off x="495300" y="274638"/>
            <a:ext cx="8915400" cy="1325600"/>
          </a:xfrm>
          <a:prstGeom prst="rect">
            <a:avLst/>
          </a:prstGeom>
          <a:noFill/>
          <a:ln>
            <a:noFill/>
          </a:ln>
        </p:spPr>
        <p:txBody>
          <a:bodyPr anchorCtr="0" anchor="ctr" bIns="106675" lIns="106675" spcFirstLastPara="1" rIns="106675" wrap="square" tIns="106675">
            <a:noAutofit/>
          </a:bodyPr>
          <a:lstStyle/>
          <a:p>
            <a:pPr indent="0" lvl="0" marL="0" rtl="0" algn="ctr">
              <a:lnSpc>
                <a:spcPct val="100000"/>
              </a:lnSpc>
              <a:spcBef>
                <a:spcPts val="0"/>
              </a:spcBef>
              <a:spcAft>
                <a:spcPts val="0"/>
              </a:spcAft>
              <a:buSzPts val="1600"/>
              <a:buNone/>
            </a:pPr>
            <a:r>
              <a:rPr b="0" lang="en-US" sz="5600">
                <a:solidFill>
                  <a:srgbClr val="003171"/>
                </a:solidFill>
                <a:latin typeface="Arial"/>
                <a:ea typeface="Arial"/>
                <a:cs typeface="Arial"/>
                <a:sym typeface="Arial"/>
              </a:rPr>
              <a:t>Acknowledgement of Country </a:t>
            </a:r>
            <a:endParaRPr sz="5600">
              <a:solidFill>
                <a:srgbClr val="003171"/>
              </a:solidFill>
            </a:endParaRPr>
          </a:p>
        </p:txBody>
      </p:sp>
      <p:pic>
        <p:nvPicPr>
          <p:cNvPr id="195" name="Google Shape;195;p3" title="AOC-CoEd.mp4">
            <a:hlinkClick r:id="rId3"/>
          </p:cNvPr>
          <p:cNvPicPr preferRelativeResize="0"/>
          <p:nvPr/>
        </p:nvPicPr>
        <p:blipFill>
          <a:blip r:embed="rId4">
            <a:alphaModFix/>
          </a:blip>
          <a:stretch>
            <a:fillRect/>
          </a:stretch>
        </p:blipFill>
        <p:spPr>
          <a:xfrm>
            <a:off x="1726066" y="2017600"/>
            <a:ext cx="6453859" cy="48404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30"/>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37" name="Google Shape;437;p30"/>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38" name="Google Shape;438;p30"/>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39" name="Google Shape;439;p30"/>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40" name="Google Shape;440;p30"/>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41" name="Google Shape;441;p30"/>
          <p:cNvPicPr preferRelativeResize="0"/>
          <p:nvPr/>
        </p:nvPicPr>
        <p:blipFill rotWithShape="1">
          <a:blip r:embed="rId3">
            <a:alphaModFix/>
          </a:blip>
          <a:srcRect b="0" l="0" r="0" t="0"/>
          <a:stretch/>
        </p:blipFill>
        <p:spPr>
          <a:xfrm>
            <a:off x="27326" y="0"/>
            <a:ext cx="9851349" cy="68580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sp>
        <p:nvSpPr>
          <p:cNvPr id="447" name="Google Shape;447;p31"/>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48" name="Google Shape;448;p31"/>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49" name="Google Shape;449;p31"/>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50" name="Google Shape;450;p31"/>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51" name="Google Shape;451;p31"/>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52" name="Google Shape;452;p31"/>
          <p:cNvPicPr preferRelativeResize="0"/>
          <p:nvPr/>
        </p:nvPicPr>
        <p:blipFill rotWithShape="1">
          <a:blip r:embed="rId3">
            <a:alphaModFix/>
          </a:blip>
          <a:srcRect b="0" l="0" r="0" t="0"/>
          <a:stretch/>
        </p:blipFill>
        <p:spPr>
          <a:xfrm>
            <a:off x="0" y="590590"/>
            <a:ext cx="9906000" cy="500447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32"/>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59" name="Google Shape;459;p32"/>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60" name="Google Shape;460;p32"/>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61" name="Google Shape;461;p32"/>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62" name="Google Shape;462;p32"/>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63" name="Google Shape;463;p32"/>
          <p:cNvPicPr preferRelativeResize="0"/>
          <p:nvPr/>
        </p:nvPicPr>
        <p:blipFill rotWithShape="1">
          <a:blip r:embed="rId3">
            <a:alphaModFix/>
          </a:blip>
          <a:srcRect b="0" l="0" r="0" t="0"/>
          <a:stretch/>
        </p:blipFill>
        <p:spPr>
          <a:xfrm>
            <a:off x="0" y="333375"/>
            <a:ext cx="9906002" cy="619125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8" name="Shape 468"/>
        <p:cNvGrpSpPr/>
        <p:nvPr/>
      </p:nvGrpSpPr>
      <p:grpSpPr>
        <a:xfrm>
          <a:off x="0" y="0"/>
          <a:ext cx="0" cy="0"/>
          <a:chOff x="0" y="0"/>
          <a:chExt cx="0" cy="0"/>
        </a:xfrm>
      </p:grpSpPr>
      <p:sp>
        <p:nvSpPr>
          <p:cNvPr id="469" name="Google Shape;469;p33"/>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t/>
            </a:r>
            <a:endParaRPr/>
          </a:p>
        </p:txBody>
      </p:sp>
      <p:sp>
        <p:nvSpPr>
          <p:cNvPr id="470" name="Google Shape;470;p33"/>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71" name="Google Shape;471;p33"/>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72" name="Google Shape;472;p33"/>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73" name="Google Shape;473;p33"/>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474" name="Google Shape;474;p33"/>
          <p:cNvPicPr preferRelativeResize="0"/>
          <p:nvPr/>
        </p:nvPicPr>
        <p:blipFill rotWithShape="1">
          <a:blip r:embed="rId3">
            <a:alphaModFix/>
          </a:blip>
          <a:srcRect b="0" l="0" r="0" t="0"/>
          <a:stretch/>
        </p:blipFill>
        <p:spPr>
          <a:xfrm>
            <a:off x="1495602" y="0"/>
            <a:ext cx="6914796" cy="68580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9" name="Shape 479"/>
        <p:cNvGrpSpPr/>
        <p:nvPr/>
      </p:nvGrpSpPr>
      <p:grpSpPr>
        <a:xfrm>
          <a:off x="0" y="0"/>
          <a:ext cx="0" cy="0"/>
          <a:chOff x="0" y="0"/>
          <a:chExt cx="0" cy="0"/>
        </a:xfrm>
      </p:grpSpPr>
      <p:sp>
        <p:nvSpPr>
          <p:cNvPr id="480" name="Google Shape;480;p34"/>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481" name="Google Shape;481;p34"/>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4. HSC exams and marking</a:t>
            </a:r>
            <a:endParaRPr/>
          </a:p>
        </p:txBody>
      </p:sp>
      <p:sp>
        <p:nvSpPr>
          <p:cNvPr id="482" name="Google Shape;482;p34"/>
          <p:cNvSpPr txBox="1"/>
          <p:nvPr>
            <p:ph idx="2" type="body"/>
          </p:nvPr>
        </p:nvSpPr>
        <p:spPr>
          <a:xfrm>
            <a:off x="279800" y="2174875"/>
            <a:ext cx="4377000" cy="395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400"/>
              </a:spcBef>
              <a:spcAft>
                <a:spcPts val="0"/>
              </a:spcAft>
              <a:buClr>
                <a:srgbClr val="EEDCD6"/>
              </a:buClr>
              <a:buSzPts val="1400"/>
              <a:buFont typeface="Arial"/>
              <a:buNone/>
            </a:pPr>
            <a:r>
              <a:t/>
            </a:r>
            <a:endParaRPr sz="2000"/>
          </a:p>
          <a:p>
            <a:pPr indent="-317500" lvl="0" marL="457200" rtl="0" algn="just">
              <a:lnSpc>
                <a:spcPct val="115000"/>
              </a:lnSpc>
              <a:spcBef>
                <a:spcPts val="480"/>
              </a:spcBef>
              <a:spcAft>
                <a:spcPts val="0"/>
              </a:spcAft>
              <a:buClr>
                <a:schemeClr val="dk1"/>
              </a:buClr>
              <a:buSzPts val="1400"/>
              <a:buChar char="●"/>
            </a:pPr>
            <a:r>
              <a:rPr lang="en-US" u="sng">
                <a:solidFill>
                  <a:schemeClr val="dk1"/>
                </a:solidFill>
              </a:rPr>
              <a:t>Trial HSC Exams</a:t>
            </a:r>
            <a:r>
              <a:rPr lang="en-US">
                <a:solidFill>
                  <a:schemeClr val="dk1"/>
                </a:solidFill>
              </a:rPr>
              <a:t> begin around week 3 of Term 3. </a:t>
            </a:r>
            <a:endParaRPr>
              <a:solidFill>
                <a:schemeClr val="dk1"/>
              </a:solidFill>
            </a:endParaRPr>
          </a:p>
          <a:p>
            <a:pPr indent="0" lvl="0" marL="0" rtl="0" algn="just">
              <a:lnSpc>
                <a:spcPct val="90000"/>
              </a:lnSpc>
              <a:spcBef>
                <a:spcPts val="480"/>
              </a:spcBef>
              <a:spcAft>
                <a:spcPts val="0"/>
              </a:spcAft>
              <a:buClr>
                <a:schemeClr val="dk1"/>
              </a:buClr>
              <a:buSzPts val="1100"/>
              <a:buFont typeface="Arial"/>
              <a:buNone/>
            </a:pPr>
            <a:r>
              <a:t/>
            </a:r>
            <a:endParaRPr>
              <a:solidFill>
                <a:schemeClr val="dk1"/>
              </a:solidFill>
            </a:endParaRPr>
          </a:p>
          <a:p>
            <a:pPr indent="0" lvl="0" marL="0" rtl="0" algn="just">
              <a:lnSpc>
                <a:spcPct val="90000"/>
              </a:lnSpc>
              <a:spcBef>
                <a:spcPts val="480"/>
              </a:spcBef>
              <a:spcAft>
                <a:spcPts val="0"/>
              </a:spcAft>
              <a:buClr>
                <a:schemeClr val="dk1"/>
              </a:buClr>
              <a:buSzPts val="1100"/>
              <a:buFont typeface="Arial"/>
              <a:buNone/>
            </a:pPr>
            <a:r>
              <a:t/>
            </a:r>
            <a:endParaRPr/>
          </a:p>
        </p:txBody>
      </p:sp>
      <p:sp>
        <p:nvSpPr>
          <p:cNvPr id="483" name="Google Shape;483;p34"/>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484" name="Google Shape;484;p34"/>
          <p:cNvSpPr txBox="1"/>
          <p:nvPr>
            <p:ph idx="4" type="body"/>
          </p:nvPr>
        </p:nvSpPr>
        <p:spPr>
          <a:xfrm>
            <a:off x="5285636" y="2174875"/>
            <a:ext cx="4378500" cy="3951300"/>
          </a:xfrm>
          <a:prstGeom prst="rect">
            <a:avLst/>
          </a:prstGeom>
          <a:noFill/>
          <a:ln>
            <a:noFill/>
          </a:ln>
        </p:spPr>
        <p:txBody>
          <a:bodyPr anchorCtr="0" anchor="t" bIns="91425" lIns="91425" spcFirstLastPara="1" rIns="91425" wrap="square" tIns="91425">
            <a:noAutofit/>
          </a:bodyPr>
          <a:lstStyle/>
          <a:p>
            <a:pPr indent="-317500" lvl="0" marL="457200" rtl="0" algn="just">
              <a:lnSpc>
                <a:spcPct val="115000"/>
              </a:lnSpc>
              <a:spcBef>
                <a:spcPts val="480"/>
              </a:spcBef>
              <a:spcAft>
                <a:spcPts val="0"/>
              </a:spcAft>
              <a:buClr>
                <a:schemeClr val="dk1"/>
              </a:buClr>
              <a:buSzPts val="1400"/>
              <a:buChar char="●"/>
            </a:pPr>
            <a:r>
              <a:rPr lang="en-US" u="sng">
                <a:solidFill>
                  <a:schemeClr val="dk1"/>
                </a:solidFill>
              </a:rPr>
              <a:t>HSC Major Works Projects and Performances</a:t>
            </a:r>
            <a:r>
              <a:rPr lang="en-US">
                <a:solidFill>
                  <a:schemeClr val="dk1"/>
                </a:solidFill>
              </a:rPr>
              <a:t> are due in Term 3.</a:t>
            </a:r>
            <a:endParaRPr sz="2000"/>
          </a:p>
          <a:p>
            <a:pPr indent="0" lvl="0" marL="0" rtl="0" algn="l">
              <a:lnSpc>
                <a:spcPct val="115000"/>
              </a:lnSpc>
              <a:spcBef>
                <a:spcPts val="400"/>
              </a:spcBef>
              <a:spcAft>
                <a:spcPts val="0"/>
              </a:spcAft>
              <a:buClr>
                <a:srgbClr val="EEDCD6"/>
              </a:buClr>
              <a:buSzPts val="1400"/>
              <a:buFont typeface="Arial"/>
              <a:buNone/>
            </a:pPr>
            <a:r>
              <a:t/>
            </a:r>
            <a:endParaRPr sz="2000"/>
          </a:p>
          <a:p>
            <a:pPr indent="-317500" lvl="0" marL="457200" rtl="0" algn="just">
              <a:lnSpc>
                <a:spcPct val="115000"/>
              </a:lnSpc>
              <a:spcBef>
                <a:spcPts val="480"/>
              </a:spcBef>
              <a:spcAft>
                <a:spcPts val="0"/>
              </a:spcAft>
              <a:buClr>
                <a:schemeClr val="dk1"/>
              </a:buClr>
              <a:buSzPts val="1400"/>
              <a:buChar char="●"/>
            </a:pPr>
            <a:r>
              <a:rPr lang="en-US" u="sng">
                <a:solidFill>
                  <a:schemeClr val="dk1"/>
                </a:solidFill>
              </a:rPr>
              <a:t>HSC written examinations</a:t>
            </a:r>
            <a:r>
              <a:rPr lang="en-US">
                <a:solidFill>
                  <a:schemeClr val="dk1"/>
                </a:solidFill>
              </a:rPr>
              <a:t> begin in the first or second week of Term 4 and last for about one month.</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9" name="Shape 489"/>
        <p:cNvGrpSpPr/>
        <p:nvPr/>
      </p:nvGrpSpPr>
      <p:grpSpPr>
        <a:xfrm>
          <a:off x="0" y="0"/>
          <a:ext cx="0" cy="0"/>
          <a:chOff x="0" y="0"/>
          <a:chExt cx="0" cy="0"/>
        </a:xfrm>
      </p:grpSpPr>
      <p:sp>
        <p:nvSpPr>
          <p:cNvPr id="490" name="Google Shape;490;p35"/>
          <p:cNvSpPr txBox="1"/>
          <p:nvPr>
            <p:ph type="title"/>
          </p:nvPr>
        </p:nvSpPr>
        <p:spPr>
          <a:xfrm>
            <a:off x="453300" y="357550"/>
            <a:ext cx="8957400" cy="1066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SzPts val="1400"/>
              <a:buNone/>
            </a:pPr>
            <a:r>
              <a:t/>
            </a:r>
            <a:endParaRPr b="1" sz="3200" cap="small">
              <a:solidFill>
                <a:srgbClr val="000090"/>
              </a:solidFill>
            </a:endParaRPr>
          </a:p>
        </p:txBody>
      </p:sp>
      <p:sp>
        <p:nvSpPr>
          <p:cNvPr id="491" name="Google Shape;491;p35"/>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492" name="Google Shape;492;p35"/>
          <p:cNvSpPr txBox="1"/>
          <p:nvPr>
            <p:ph idx="4294967295" type="body"/>
          </p:nvPr>
        </p:nvSpPr>
        <p:spPr>
          <a:xfrm>
            <a:off x="495300" y="1750350"/>
            <a:ext cx="8915400" cy="395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rPr b="1" lang="en-US" sz="2400">
                <a:solidFill>
                  <a:schemeClr val="dk1"/>
                </a:solidFill>
              </a:rPr>
              <a:t>4. HSC exams and marking</a:t>
            </a:r>
            <a:endParaRPr b="1" sz="2400"/>
          </a:p>
          <a:p>
            <a:pPr indent="0" lvl="0" marL="0" rtl="0" algn="just">
              <a:lnSpc>
                <a:spcPct val="90000"/>
              </a:lnSpc>
              <a:spcBef>
                <a:spcPts val="480"/>
              </a:spcBef>
              <a:spcAft>
                <a:spcPts val="0"/>
              </a:spcAft>
              <a:buSzPts val="1400"/>
              <a:buNone/>
            </a:pPr>
            <a:r>
              <a:t/>
            </a:r>
            <a:endParaRPr sz="2400">
              <a:solidFill>
                <a:srgbClr val="660066"/>
              </a:solidFill>
            </a:endParaRPr>
          </a:p>
          <a:p>
            <a:pPr indent="0" lvl="0" marL="0" rtl="0" algn="just">
              <a:lnSpc>
                <a:spcPct val="90000"/>
              </a:lnSpc>
              <a:spcBef>
                <a:spcPts val="480"/>
              </a:spcBef>
              <a:spcAft>
                <a:spcPts val="0"/>
              </a:spcAft>
              <a:buClr>
                <a:schemeClr val="dk1"/>
              </a:buClr>
              <a:buSzPts val="1100"/>
              <a:buFont typeface="Arial"/>
              <a:buNone/>
            </a:pPr>
            <a:r>
              <a:rPr lang="en-US" sz="2400">
                <a:solidFill>
                  <a:srgbClr val="660066"/>
                </a:solidFill>
              </a:rPr>
              <a:t>Marking of HSC exams:</a:t>
            </a:r>
            <a:endParaRPr sz="2400"/>
          </a:p>
          <a:p>
            <a:pPr indent="0" lvl="0" marL="0" rtl="0" algn="l">
              <a:lnSpc>
                <a:spcPct val="100000"/>
              </a:lnSpc>
              <a:spcBef>
                <a:spcPts val="400"/>
              </a:spcBef>
              <a:spcAft>
                <a:spcPts val="0"/>
              </a:spcAft>
              <a:buClr>
                <a:srgbClr val="EEDCD6"/>
              </a:buClr>
              <a:buSzPts val="1400"/>
              <a:buFont typeface="Arial"/>
              <a:buNone/>
            </a:pPr>
            <a:r>
              <a:t/>
            </a:r>
            <a:endParaRPr sz="2400"/>
          </a:p>
          <a:p>
            <a:pPr indent="0" lvl="0" marL="0" rtl="0" algn="just">
              <a:lnSpc>
                <a:spcPct val="115000"/>
              </a:lnSpc>
              <a:spcBef>
                <a:spcPts val="480"/>
              </a:spcBef>
              <a:spcAft>
                <a:spcPts val="0"/>
              </a:spcAft>
              <a:buClr>
                <a:schemeClr val="dk1"/>
              </a:buClr>
              <a:buSzPts val="1100"/>
              <a:buFont typeface="Arial"/>
              <a:buNone/>
            </a:pPr>
            <a:r>
              <a:rPr lang="en-US" sz="2400">
                <a:solidFill>
                  <a:schemeClr val="dk1"/>
                </a:solidFill>
              </a:rPr>
              <a:t>- exams are sent to a marking centre or marked online</a:t>
            </a:r>
            <a:endParaRPr sz="2400"/>
          </a:p>
          <a:p>
            <a:pPr indent="0" lvl="0" marL="0" rtl="0" algn="just">
              <a:lnSpc>
                <a:spcPct val="115000"/>
              </a:lnSpc>
              <a:spcBef>
                <a:spcPts val="480"/>
              </a:spcBef>
              <a:spcAft>
                <a:spcPts val="0"/>
              </a:spcAft>
              <a:buClr>
                <a:schemeClr val="dk1"/>
              </a:buClr>
              <a:buSzPts val="1100"/>
              <a:buFont typeface="Arial"/>
              <a:buNone/>
            </a:pPr>
            <a:r>
              <a:rPr lang="en-US" sz="2400">
                <a:solidFill>
                  <a:schemeClr val="dk1"/>
                </a:solidFill>
              </a:rPr>
              <a:t>- essays are double marked</a:t>
            </a:r>
            <a:endParaRPr sz="2400"/>
          </a:p>
          <a:p>
            <a:pPr indent="0" lvl="0" marL="0" rtl="0" algn="just">
              <a:lnSpc>
                <a:spcPct val="115000"/>
              </a:lnSpc>
              <a:spcBef>
                <a:spcPts val="480"/>
              </a:spcBef>
              <a:spcAft>
                <a:spcPts val="0"/>
              </a:spcAft>
              <a:buClr>
                <a:schemeClr val="dk1"/>
              </a:buClr>
              <a:buSzPts val="1100"/>
              <a:buFont typeface="Arial"/>
              <a:buNone/>
            </a:pPr>
            <a:r>
              <a:rPr lang="en-US" sz="2400">
                <a:solidFill>
                  <a:schemeClr val="dk1"/>
                </a:solidFill>
              </a:rPr>
              <a:t>- raw exam marks are mapped to the ‘</a:t>
            </a:r>
            <a:r>
              <a:rPr i="1" lang="en-US" sz="2400">
                <a:solidFill>
                  <a:schemeClr val="dk1"/>
                </a:solidFill>
              </a:rPr>
              <a:t>standards’</a:t>
            </a:r>
            <a:endParaRPr i="1" sz="2400"/>
          </a:p>
          <a:p>
            <a:pPr indent="0" lvl="0" marL="0" rtl="0" algn="just">
              <a:lnSpc>
                <a:spcPct val="115000"/>
              </a:lnSpc>
              <a:spcBef>
                <a:spcPts val="480"/>
              </a:spcBef>
              <a:spcAft>
                <a:spcPts val="0"/>
              </a:spcAft>
              <a:buClr>
                <a:schemeClr val="dk1"/>
              </a:buClr>
              <a:buSzPts val="1100"/>
              <a:buFont typeface="Arial"/>
              <a:buNone/>
            </a:pPr>
            <a:r>
              <a:rPr lang="en-US" sz="2400">
                <a:solidFill>
                  <a:schemeClr val="dk1"/>
                </a:solidFill>
              </a:rPr>
              <a:t>- assessment marks ‘</a:t>
            </a:r>
            <a:r>
              <a:rPr i="1" lang="en-US" sz="2400">
                <a:solidFill>
                  <a:schemeClr val="dk1"/>
                </a:solidFill>
              </a:rPr>
              <a:t>moderated’</a:t>
            </a:r>
            <a:r>
              <a:rPr lang="en-US" sz="2400">
                <a:solidFill>
                  <a:schemeClr val="dk1"/>
                </a:solidFill>
              </a:rPr>
              <a:t> against the exam marks</a:t>
            </a:r>
            <a:endParaRPr sz="2400"/>
          </a:p>
          <a:p>
            <a:pPr indent="0" lvl="0" marL="0" rtl="0" algn="just">
              <a:lnSpc>
                <a:spcPct val="115000"/>
              </a:lnSpc>
              <a:spcBef>
                <a:spcPts val="480"/>
              </a:spcBef>
              <a:spcAft>
                <a:spcPts val="0"/>
              </a:spcAft>
              <a:buClr>
                <a:schemeClr val="dk1"/>
              </a:buClr>
              <a:buSzPts val="1100"/>
              <a:buFont typeface="Arial"/>
              <a:buNone/>
            </a:pPr>
            <a:r>
              <a:rPr lang="en-US" sz="2400">
                <a:solidFill>
                  <a:schemeClr val="dk1"/>
                </a:solidFill>
              </a:rPr>
              <a:t>- results are available in mid-December</a:t>
            </a:r>
            <a:endParaRPr sz="24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7" name="Shape 497"/>
        <p:cNvGrpSpPr/>
        <p:nvPr/>
      </p:nvGrpSpPr>
      <p:grpSpPr>
        <a:xfrm>
          <a:off x="0" y="0"/>
          <a:ext cx="0" cy="0"/>
          <a:chOff x="0" y="0"/>
          <a:chExt cx="0" cy="0"/>
        </a:xfrm>
      </p:grpSpPr>
      <p:sp>
        <p:nvSpPr>
          <p:cNvPr id="498" name="Google Shape;498;p36"/>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499" name="Google Shape;499;p36"/>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5. Illness and misadventure</a:t>
            </a:r>
            <a:endParaRPr/>
          </a:p>
        </p:txBody>
      </p:sp>
      <p:sp>
        <p:nvSpPr>
          <p:cNvPr id="500" name="Google Shape;500;p36"/>
          <p:cNvSpPr txBox="1"/>
          <p:nvPr>
            <p:ph idx="2" type="body"/>
          </p:nvPr>
        </p:nvSpPr>
        <p:spPr>
          <a:xfrm>
            <a:off x="153050" y="2175025"/>
            <a:ext cx="4377000" cy="4563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640"/>
              </a:spcBef>
              <a:spcAft>
                <a:spcPts val="0"/>
              </a:spcAft>
              <a:buClr>
                <a:schemeClr val="dk1"/>
              </a:buClr>
              <a:buSzPts val="1400"/>
              <a:buChar char="●"/>
            </a:pPr>
            <a:r>
              <a:rPr lang="en-US">
                <a:solidFill>
                  <a:schemeClr val="dk1"/>
                </a:solidFill>
              </a:rPr>
              <a:t>immediately prior or during an internal (school based) assessment task </a:t>
            </a:r>
            <a:endParaRPr>
              <a:solidFill>
                <a:schemeClr val="dk1"/>
              </a:solidFill>
            </a:endParaRPr>
          </a:p>
          <a:p>
            <a:pPr indent="0" lvl="0" marL="0" rtl="0" algn="l">
              <a:lnSpc>
                <a:spcPct val="115000"/>
              </a:lnSpc>
              <a:spcBef>
                <a:spcPts val="640"/>
              </a:spcBef>
              <a:spcAft>
                <a:spcPts val="0"/>
              </a:spcAft>
              <a:buSzPts val="1400"/>
              <a:buNone/>
            </a:pPr>
            <a:r>
              <a:t/>
            </a:r>
            <a:endParaRPr>
              <a:solidFill>
                <a:schemeClr val="dk1"/>
              </a:solidFill>
            </a:endParaRPr>
          </a:p>
          <a:p>
            <a:pPr indent="-317500" lvl="0" marL="457200" rtl="0" algn="l">
              <a:lnSpc>
                <a:spcPct val="115000"/>
              </a:lnSpc>
              <a:spcBef>
                <a:spcPts val="640"/>
              </a:spcBef>
              <a:spcAft>
                <a:spcPts val="0"/>
              </a:spcAft>
              <a:buClr>
                <a:schemeClr val="dk1"/>
              </a:buClr>
              <a:buSzPts val="1400"/>
              <a:buChar char="●"/>
            </a:pPr>
            <a:r>
              <a:rPr lang="en-US">
                <a:solidFill>
                  <a:schemeClr val="dk1"/>
                </a:solidFill>
              </a:rPr>
              <a:t>immediately prior or during the HSC exams</a:t>
            </a:r>
            <a:endParaRPr>
              <a:solidFill>
                <a:schemeClr val="dk1"/>
              </a:solidFill>
            </a:endParaRPr>
          </a:p>
          <a:p>
            <a:pPr indent="0" lvl="0" marL="0" rtl="0" algn="l">
              <a:lnSpc>
                <a:spcPct val="100000"/>
              </a:lnSpc>
              <a:spcBef>
                <a:spcPts val="640"/>
              </a:spcBef>
              <a:spcAft>
                <a:spcPts val="0"/>
              </a:spcAft>
              <a:buSzPts val="1400"/>
              <a:buNone/>
            </a:pPr>
            <a:r>
              <a:t/>
            </a:r>
            <a:endParaRPr>
              <a:solidFill>
                <a:schemeClr val="dk1"/>
              </a:solidFill>
            </a:endParaRPr>
          </a:p>
          <a:p>
            <a:pPr indent="0" lvl="0" marL="0" rtl="0" algn="just">
              <a:lnSpc>
                <a:spcPct val="90000"/>
              </a:lnSpc>
              <a:spcBef>
                <a:spcPts val="48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640"/>
              </a:spcBef>
              <a:spcAft>
                <a:spcPts val="0"/>
              </a:spcAft>
              <a:buSzPts val="1400"/>
              <a:buNone/>
            </a:pPr>
            <a:r>
              <a:t/>
            </a:r>
            <a:endParaRPr>
              <a:solidFill>
                <a:schemeClr val="dk1"/>
              </a:solidFill>
            </a:endParaRPr>
          </a:p>
          <a:p>
            <a:pPr indent="0" lvl="0" marL="0" rtl="0" algn="l">
              <a:lnSpc>
                <a:spcPct val="100000"/>
              </a:lnSpc>
              <a:spcBef>
                <a:spcPts val="640"/>
              </a:spcBef>
              <a:spcAft>
                <a:spcPts val="0"/>
              </a:spcAft>
              <a:buSzPts val="1400"/>
              <a:buNone/>
            </a:pPr>
            <a:r>
              <a:t/>
            </a:r>
            <a:endParaRPr>
              <a:solidFill>
                <a:schemeClr val="dk1"/>
              </a:solidFill>
            </a:endParaRPr>
          </a:p>
          <a:p>
            <a:pPr indent="0" lvl="0" marL="0" rtl="0" algn="l">
              <a:lnSpc>
                <a:spcPct val="100000"/>
              </a:lnSpc>
              <a:spcBef>
                <a:spcPts val="640"/>
              </a:spcBef>
              <a:spcAft>
                <a:spcPts val="0"/>
              </a:spcAft>
              <a:buSzPts val="1400"/>
              <a:buNone/>
            </a:pPr>
            <a:r>
              <a:t/>
            </a:r>
            <a:endParaRPr>
              <a:solidFill>
                <a:schemeClr val="dk1"/>
              </a:solidFill>
            </a:endParaRPr>
          </a:p>
        </p:txBody>
      </p:sp>
      <p:sp>
        <p:nvSpPr>
          <p:cNvPr id="501" name="Google Shape;501;p36"/>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502" name="Google Shape;502;p36"/>
          <p:cNvSpPr txBox="1"/>
          <p:nvPr>
            <p:ph idx="4" type="body"/>
          </p:nvPr>
        </p:nvSpPr>
        <p:spPr>
          <a:xfrm>
            <a:off x="5374386" y="2175025"/>
            <a:ext cx="4378500" cy="3951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480"/>
              </a:spcBef>
              <a:spcAft>
                <a:spcPts val="0"/>
              </a:spcAft>
              <a:buClr>
                <a:schemeClr val="dk1"/>
              </a:buClr>
              <a:buSzPts val="1400"/>
              <a:buChar char="●"/>
            </a:pPr>
            <a:r>
              <a:rPr lang="en-US">
                <a:solidFill>
                  <a:schemeClr val="dk1"/>
                </a:solidFill>
              </a:rPr>
              <a:t>College and NESA procedures must be followed.</a:t>
            </a:r>
            <a:endParaRPr>
              <a:solidFill>
                <a:schemeClr val="dk1"/>
              </a:solidFill>
            </a:endParaRPr>
          </a:p>
          <a:p>
            <a:pPr indent="0" lvl="0" marL="0" rtl="0" algn="l">
              <a:lnSpc>
                <a:spcPct val="115000"/>
              </a:lnSpc>
              <a:spcBef>
                <a:spcPts val="480"/>
              </a:spcBef>
              <a:spcAft>
                <a:spcPts val="0"/>
              </a:spcAft>
              <a:buClr>
                <a:schemeClr val="dk1"/>
              </a:buClr>
              <a:buSzPts val="1100"/>
              <a:buFont typeface="Arial"/>
              <a:buNone/>
            </a:pPr>
            <a:r>
              <a:t/>
            </a:r>
            <a:endParaRPr>
              <a:solidFill>
                <a:schemeClr val="dk1"/>
              </a:solidFill>
            </a:endParaRPr>
          </a:p>
          <a:p>
            <a:pPr indent="-317500" lvl="0" marL="457200" rtl="0" algn="l">
              <a:lnSpc>
                <a:spcPct val="115000"/>
              </a:lnSpc>
              <a:spcBef>
                <a:spcPts val="480"/>
              </a:spcBef>
              <a:spcAft>
                <a:spcPts val="0"/>
              </a:spcAft>
              <a:buClr>
                <a:schemeClr val="dk1"/>
              </a:buClr>
              <a:buSzPts val="1400"/>
              <a:buChar char="●"/>
            </a:pPr>
            <a:r>
              <a:rPr lang="en-US">
                <a:solidFill>
                  <a:schemeClr val="dk1"/>
                </a:solidFill>
              </a:rPr>
              <a:t>Documentation must be provided to support the absence, illness or misadventure </a:t>
            </a:r>
            <a:endParaRPr>
              <a:solidFill>
                <a:schemeClr val="dk1"/>
              </a:solidFill>
            </a:endParaRPr>
          </a:p>
          <a:p>
            <a:pPr indent="0" lvl="0" marL="0" rtl="0" algn="l">
              <a:lnSpc>
                <a:spcPct val="90000"/>
              </a:lnSpc>
              <a:spcBef>
                <a:spcPts val="480"/>
              </a:spcBef>
              <a:spcAft>
                <a:spcPts val="0"/>
              </a:spcAft>
              <a:buClr>
                <a:schemeClr val="dk1"/>
              </a:buClr>
              <a:buSzPts val="1100"/>
              <a:buFont typeface="Arial"/>
              <a:buNone/>
            </a:pPr>
            <a:r>
              <a:t/>
            </a:r>
            <a:endParaRPr>
              <a:solidFill>
                <a:schemeClr val="dk1"/>
              </a:solidFill>
            </a:endParaRPr>
          </a:p>
          <a:p>
            <a:pPr indent="0" lvl="0" marL="0" rtl="0" algn="l">
              <a:lnSpc>
                <a:spcPct val="90000"/>
              </a:lnSpc>
              <a:spcBef>
                <a:spcPts val="480"/>
              </a:spcBef>
              <a:spcAft>
                <a:spcPts val="0"/>
              </a:spcAft>
              <a:buClr>
                <a:schemeClr val="dk1"/>
              </a:buClr>
              <a:buSzPts val="1100"/>
              <a:buFont typeface="Arial"/>
              <a:buNone/>
            </a:pPr>
            <a:r>
              <a:t/>
            </a:r>
            <a:endParaRPr sz="2000"/>
          </a:p>
          <a:p>
            <a:pPr indent="0" lvl="0" marL="0" rtl="0" algn="l">
              <a:lnSpc>
                <a:spcPct val="100000"/>
              </a:lnSpc>
              <a:spcBef>
                <a:spcPts val="640"/>
              </a:spcBef>
              <a:spcAft>
                <a:spcPts val="0"/>
              </a:spcAft>
              <a:buSzPts val="1400"/>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7" name="Shape 507"/>
        <p:cNvGrpSpPr/>
        <p:nvPr/>
      </p:nvGrpSpPr>
      <p:grpSpPr>
        <a:xfrm>
          <a:off x="0" y="0"/>
          <a:ext cx="0" cy="0"/>
          <a:chOff x="0" y="0"/>
          <a:chExt cx="0" cy="0"/>
        </a:xfrm>
      </p:grpSpPr>
      <p:sp>
        <p:nvSpPr>
          <p:cNvPr id="508" name="Google Shape;508;p37"/>
          <p:cNvSpPr txBox="1"/>
          <p:nvPr>
            <p:ph type="title"/>
          </p:nvPr>
        </p:nvSpPr>
        <p:spPr>
          <a:xfrm>
            <a:off x="641350" y="6259425"/>
            <a:ext cx="8420100" cy="598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US" sz="2400">
                <a:solidFill>
                  <a:srgbClr val="FF0000"/>
                </a:solidFill>
                <a:latin typeface="Times New Roman"/>
                <a:ea typeface="Times New Roman"/>
                <a:cs typeface="Times New Roman"/>
                <a:sym typeface="Times New Roman"/>
              </a:rPr>
              <a:t>These forms are available on the College website</a:t>
            </a:r>
            <a:endParaRPr b="1" sz="2400">
              <a:solidFill>
                <a:srgbClr val="FF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1400"/>
              <a:buNone/>
            </a:pPr>
            <a:r>
              <a:t/>
            </a:r>
            <a:endParaRPr/>
          </a:p>
        </p:txBody>
      </p:sp>
      <p:sp>
        <p:nvSpPr>
          <p:cNvPr id="509" name="Google Shape;509;p37"/>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510" name="Google Shape;510;p37"/>
          <p:cNvPicPr preferRelativeResize="0"/>
          <p:nvPr/>
        </p:nvPicPr>
        <p:blipFill rotWithShape="1">
          <a:blip r:embed="rId3">
            <a:alphaModFix/>
          </a:blip>
          <a:srcRect b="0" l="0" r="0" t="0"/>
          <a:stretch/>
        </p:blipFill>
        <p:spPr>
          <a:xfrm>
            <a:off x="2750125" y="0"/>
            <a:ext cx="4405751" cy="625942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38"/>
          <p:cNvSpPr txBox="1"/>
          <p:nvPr>
            <p:ph type="title"/>
          </p:nvPr>
        </p:nvSpPr>
        <p:spPr>
          <a:xfrm>
            <a:off x="292400" y="5468925"/>
            <a:ext cx="9241500" cy="1066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b="1" lang="en-US" sz="2400">
                <a:solidFill>
                  <a:srgbClr val="FF0000"/>
                </a:solidFill>
                <a:latin typeface="Times New Roman"/>
                <a:ea typeface="Times New Roman"/>
                <a:cs typeface="Times New Roman"/>
                <a:sym typeface="Times New Roman"/>
              </a:rPr>
              <a:t>This form is to be completed in the case of Illness or misadventure immediately prior or during the HSC Examinations</a:t>
            </a:r>
            <a:endParaRPr b="1" sz="2400">
              <a:solidFill>
                <a:srgbClr val="FF0000"/>
              </a:solidFill>
              <a:latin typeface="Times New Roman"/>
              <a:ea typeface="Times New Roman"/>
              <a:cs typeface="Times New Roman"/>
              <a:sym typeface="Times New Roman"/>
            </a:endParaRPr>
          </a:p>
        </p:txBody>
      </p:sp>
      <p:sp>
        <p:nvSpPr>
          <p:cNvPr id="517" name="Google Shape;517;p38"/>
          <p:cNvSpPr txBox="1"/>
          <p:nvPr>
            <p:ph idx="1" type="body"/>
          </p:nvPr>
        </p:nvSpPr>
        <p:spPr>
          <a:xfrm>
            <a:off x="742950" y="5908725"/>
            <a:ext cx="8420100" cy="6270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rPr lang="en-US"/>
              <a:t>=</a:t>
            </a:r>
            <a:endParaRPr/>
          </a:p>
        </p:txBody>
      </p:sp>
      <p:pic>
        <p:nvPicPr>
          <p:cNvPr id="518" name="Google Shape;518;p38"/>
          <p:cNvPicPr preferRelativeResize="0"/>
          <p:nvPr/>
        </p:nvPicPr>
        <p:blipFill rotWithShape="1">
          <a:blip r:embed="rId3">
            <a:alphaModFix/>
          </a:blip>
          <a:srcRect b="0" l="0" r="0" t="0"/>
          <a:stretch/>
        </p:blipFill>
        <p:spPr>
          <a:xfrm>
            <a:off x="1520988" y="0"/>
            <a:ext cx="6864025" cy="537882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3" name="Shape 523"/>
        <p:cNvGrpSpPr/>
        <p:nvPr/>
      </p:nvGrpSpPr>
      <p:grpSpPr>
        <a:xfrm>
          <a:off x="0" y="0"/>
          <a:ext cx="0" cy="0"/>
          <a:chOff x="0" y="0"/>
          <a:chExt cx="0" cy="0"/>
        </a:xfrm>
      </p:grpSpPr>
      <p:sp>
        <p:nvSpPr>
          <p:cNvPr id="524" name="Google Shape;524;p39"/>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525" name="Google Shape;525;p39"/>
          <p:cNvSpPr txBox="1"/>
          <p:nvPr>
            <p:ph idx="1" type="body"/>
          </p:nvPr>
        </p:nvSpPr>
        <p:spPr>
          <a:xfrm>
            <a:off x="495300" y="1535125"/>
            <a:ext cx="44904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6. Malpractice and plagiarism</a:t>
            </a:r>
            <a:endParaRPr/>
          </a:p>
        </p:txBody>
      </p:sp>
      <p:sp>
        <p:nvSpPr>
          <p:cNvPr id="526" name="Google Shape;526;p39"/>
          <p:cNvSpPr txBox="1"/>
          <p:nvPr>
            <p:ph idx="2" type="body"/>
          </p:nvPr>
        </p:nvSpPr>
        <p:spPr>
          <a:xfrm>
            <a:off x="258825" y="2174875"/>
            <a:ext cx="9151800" cy="43638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640"/>
              </a:spcBef>
              <a:spcAft>
                <a:spcPts val="0"/>
              </a:spcAft>
              <a:buClr>
                <a:schemeClr val="dk1"/>
              </a:buClr>
              <a:buSzPts val="1400"/>
              <a:buChar char="●"/>
            </a:pPr>
            <a:r>
              <a:rPr lang="en-US">
                <a:solidFill>
                  <a:schemeClr val="dk1"/>
                </a:solidFill>
              </a:rPr>
              <a:t>You have completed the</a:t>
            </a:r>
            <a:r>
              <a:rPr b="1" lang="en-US">
                <a:solidFill>
                  <a:schemeClr val="dk1"/>
                </a:solidFill>
              </a:rPr>
              <a:t> HSC: All My Own Work</a:t>
            </a:r>
            <a:r>
              <a:rPr lang="en-US">
                <a:solidFill>
                  <a:schemeClr val="dk1"/>
                </a:solidFill>
              </a:rPr>
              <a:t> modules.</a:t>
            </a:r>
            <a:endParaRPr>
              <a:solidFill>
                <a:schemeClr val="dk1"/>
              </a:solidFill>
            </a:endParaRPr>
          </a:p>
          <a:p>
            <a:pPr indent="0" lvl="0" marL="0" rtl="0" algn="just">
              <a:lnSpc>
                <a:spcPct val="115000"/>
              </a:lnSpc>
              <a:spcBef>
                <a:spcPts val="640"/>
              </a:spcBef>
              <a:spcAft>
                <a:spcPts val="0"/>
              </a:spcAft>
              <a:buClr>
                <a:schemeClr val="dk1"/>
              </a:buClr>
              <a:buSzPts val="1100"/>
              <a:buFont typeface="Arial"/>
              <a:buNone/>
            </a:pPr>
            <a:r>
              <a:t/>
            </a:r>
            <a:endParaRPr>
              <a:solidFill>
                <a:schemeClr val="dk1"/>
              </a:solidFill>
            </a:endParaRPr>
          </a:p>
          <a:p>
            <a:pPr indent="-317500" lvl="0" marL="457200" rtl="0" algn="just">
              <a:lnSpc>
                <a:spcPct val="115000"/>
              </a:lnSpc>
              <a:spcBef>
                <a:spcPts val="640"/>
              </a:spcBef>
              <a:spcAft>
                <a:spcPts val="0"/>
              </a:spcAft>
              <a:buClr>
                <a:schemeClr val="dk1"/>
              </a:buClr>
              <a:buSzPts val="1400"/>
              <a:buChar char="●"/>
            </a:pPr>
            <a:r>
              <a:rPr lang="en-US">
                <a:solidFill>
                  <a:schemeClr val="dk1"/>
                </a:solidFill>
              </a:rPr>
              <a:t>Be aware of the Rules and procedures in the College Handbook</a:t>
            </a:r>
            <a:endParaRPr>
              <a:solidFill>
                <a:schemeClr val="dk1"/>
              </a:solidFill>
            </a:endParaRPr>
          </a:p>
          <a:p>
            <a:pPr indent="0" lvl="0" marL="0" rtl="0" algn="ctr">
              <a:lnSpc>
                <a:spcPct val="115000"/>
              </a:lnSpc>
              <a:spcBef>
                <a:spcPts val="640"/>
              </a:spcBef>
              <a:spcAft>
                <a:spcPts val="0"/>
              </a:spcAft>
              <a:buSzPts val="1400"/>
              <a:buNone/>
            </a:pPr>
            <a:r>
              <a:rPr lang="en-US">
                <a:solidFill>
                  <a:schemeClr val="dk1"/>
                </a:solidFill>
              </a:rPr>
              <a:t>and</a:t>
            </a:r>
            <a:endParaRPr>
              <a:solidFill>
                <a:schemeClr val="dk1"/>
              </a:solidFill>
            </a:endParaRPr>
          </a:p>
          <a:p>
            <a:pPr indent="-317500" lvl="0" marL="457200" rtl="0" algn="just">
              <a:lnSpc>
                <a:spcPct val="115000"/>
              </a:lnSpc>
              <a:spcBef>
                <a:spcPts val="640"/>
              </a:spcBef>
              <a:spcAft>
                <a:spcPts val="0"/>
              </a:spcAft>
              <a:buClr>
                <a:schemeClr val="dk1"/>
              </a:buClr>
              <a:buSzPts val="1400"/>
              <a:buChar char="●"/>
            </a:pPr>
            <a:r>
              <a:rPr lang="en-US">
                <a:solidFill>
                  <a:schemeClr val="dk1"/>
                </a:solidFill>
              </a:rPr>
              <a:t>NESA </a:t>
            </a:r>
            <a:r>
              <a:rPr b="1" lang="en-US">
                <a:solidFill>
                  <a:schemeClr val="dk1"/>
                </a:solidFill>
              </a:rPr>
              <a:t>“Rules &amp; Procedures for 2020 HSC Candidates”.</a:t>
            </a:r>
            <a:endParaRPr b="1">
              <a:solidFill>
                <a:schemeClr val="dk1"/>
              </a:solidFill>
            </a:endParaRPr>
          </a:p>
          <a:p>
            <a:pPr indent="0" lvl="0" marL="0" rtl="0" algn="just">
              <a:lnSpc>
                <a:spcPct val="115000"/>
              </a:lnSpc>
              <a:spcBef>
                <a:spcPts val="640"/>
              </a:spcBef>
              <a:spcAft>
                <a:spcPts val="0"/>
              </a:spcAft>
              <a:buClr>
                <a:schemeClr val="dk1"/>
              </a:buClr>
              <a:buSzPts val="1100"/>
              <a:buFont typeface="Arial"/>
              <a:buNone/>
            </a:pPr>
            <a:r>
              <a:t/>
            </a:r>
            <a:endParaRPr>
              <a:solidFill>
                <a:schemeClr val="dk1"/>
              </a:solidFill>
            </a:endParaRPr>
          </a:p>
          <a:p>
            <a:pPr indent="-317500" lvl="0" marL="457200" rtl="0" algn="just">
              <a:lnSpc>
                <a:spcPct val="115000"/>
              </a:lnSpc>
              <a:spcBef>
                <a:spcPts val="640"/>
              </a:spcBef>
              <a:spcAft>
                <a:spcPts val="0"/>
              </a:spcAft>
              <a:buClr>
                <a:schemeClr val="dk1"/>
              </a:buClr>
              <a:buSzPts val="1400"/>
              <a:buChar char="●"/>
            </a:pPr>
            <a:r>
              <a:rPr lang="en-US">
                <a:solidFill>
                  <a:schemeClr val="dk1"/>
                </a:solidFill>
              </a:rPr>
              <a:t>Following these rules and procedures is critical. Failure to do so may result in an HSC not being awarded.</a:t>
            </a:r>
            <a:endParaRPr sz="1800">
              <a:solidFill>
                <a:schemeClr val="dk1"/>
              </a:solidFill>
            </a:endParaRPr>
          </a:p>
          <a:p>
            <a:pPr indent="0" lvl="0" marL="0" rtl="0" algn="just">
              <a:lnSpc>
                <a:spcPct val="100000"/>
              </a:lnSpc>
              <a:spcBef>
                <a:spcPts val="640"/>
              </a:spcBef>
              <a:spcAft>
                <a:spcPts val="0"/>
              </a:spcAft>
              <a:buClr>
                <a:schemeClr val="dk1"/>
              </a:buClr>
              <a:buSzPts val="1100"/>
              <a:buFont typeface="Arial"/>
              <a:buNone/>
            </a:pPr>
            <a:r>
              <a:t/>
            </a:r>
            <a:endParaRPr b="1">
              <a:solidFill>
                <a:schemeClr val="dk1"/>
              </a:solidFill>
            </a:endParaRPr>
          </a:p>
          <a:p>
            <a:pPr indent="0" lvl="0" marL="0" rtl="0" algn="l">
              <a:lnSpc>
                <a:spcPct val="100000"/>
              </a:lnSpc>
              <a:spcBef>
                <a:spcPts val="640"/>
              </a:spcBef>
              <a:spcAft>
                <a:spcPts val="0"/>
              </a:spcAft>
              <a:buClr>
                <a:schemeClr val="dk1"/>
              </a:buClr>
              <a:buSzPts val="1400"/>
              <a:buFont typeface="Arial"/>
              <a:buNone/>
            </a:pPr>
            <a:r>
              <a:t/>
            </a:r>
            <a:endParaRPr sz="1800">
              <a:solidFill>
                <a:schemeClr val="dk1"/>
              </a:solidFill>
            </a:endParaRPr>
          </a:p>
          <a:p>
            <a:pPr indent="-222250" lvl="0" marL="342900" rtl="0" algn="l">
              <a:lnSpc>
                <a:spcPct val="100000"/>
              </a:lnSpc>
              <a:spcBef>
                <a:spcPts val="640"/>
              </a:spcBef>
              <a:spcAft>
                <a:spcPts val="0"/>
              </a:spcAft>
              <a:buSzPts val="1400"/>
              <a:buNone/>
            </a:pPr>
            <a:r>
              <a:t/>
            </a:r>
            <a:endParaRPr/>
          </a:p>
        </p:txBody>
      </p:sp>
      <p:sp>
        <p:nvSpPr>
          <p:cNvPr id="527" name="Google Shape;527;p39"/>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528" name="Google Shape;528;p39"/>
          <p:cNvSpPr txBox="1"/>
          <p:nvPr>
            <p:ph idx="4" type="body"/>
          </p:nvPr>
        </p:nvSpPr>
        <p:spPr>
          <a:xfrm>
            <a:off x="5288286" y="2174875"/>
            <a:ext cx="4378500" cy="395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p4"/>
          <p:cNvSpPr txBox="1"/>
          <p:nvPr>
            <p:ph type="title"/>
          </p:nvPr>
        </p:nvSpPr>
        <p:spPr>
          <a:xfrm>
            <a:off x="742950" y="261228"/>
            <a:ext cx="8420100" cy="1123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EEDCD6"/>
              </a:buClr>
              <a:buSzPts val="1400"/>
              <a:buFont typeface="Arial"/>
              <a:buNone/>
            </a:pPr>
            <a:r>
              <a:rPr lang="en-US" sz="3600">
                <a:solidFill>
                  <a:srgbClr val="000090"/>
                </a:solidFill>
              </a:rPr>
              <a:t>Prayer</a:t>
            </a:r>
            <a:endParaRPr b="1" i="0" sz="3600" u="none" cap="small" strike="noStrike">
              <a:solidFill>
                <a:srgbClr val="EEDCD6"/>
              </a:solidFill>
              <a:latin typeface="Arial"/>
              <a:ea typeface="Arial"/>
              <a:cs typeface="Arial"/>
              <a:sym typeface="Arial"/>
            </a:endParaRPr>
          </a:p>
        </p:txBody>
      </p:sp>
      <p:sp>
        <p:nvSpPr>
          <p:cNvPr id="201" name="Google Shape;201;p4"/>
          <p:cNvSpPr txBox="1"/>
          <p:nvPr>
            <p:ph idx="1" type="body"/>
          </p:nvPr>
        </p:nvSpPr>
        <p:spPr>
          <a:xfrm>
            <a:off x="495300" y="1572600"/>
            <a:ext cx="8915400" cy="4883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640"/>
              </a:spcBef>
              <a:spcAft>
                <a:spcPts val="0"/>
              </a:spcAft>
              <a:buClr>
                <a:srgbClr val="EEDCD6"/>
              </a:buClr>
              <a:buSzPts val="1400"/>
              <a:buFont typeface="Arial"/>
              <a:buNone/>
            </a:pPr>
            <a:r>
              <a:t/>
            </a:r>
            <a:endParaRPr b="1" sz="3200">
              <a:solidFill>
                <a:schemeClr val="dk1"/>
              </a:solidFill>
            </a:endParaRPr>
          </a:p>
          <a:p>
            <a:pPr indent="0" lvl="0" marL="0" marR="0" rtl="0" algn="ctr">
              <a:lnSpc>
                <a:spcPct val="100000"/>
              </a:lnSpc>
              <a:spcBef>
                <a:spcPts val="640"/>
              </a:spcBef>
              <a:spcAft>
                <a:spcPts val="0"/>
              </a:spcAft>
              <a:buClr>
                <a:srgbClr val="EEDCD6"/>
              </a:buClr>
              <a:buSzPts val="1400"/>
              <a:buFont typeface="Arial"/>
              <a:buNone/>
            </a:pPr>
            <a:r>
              <a:t/>
            </a:r>
            <a:endParaRPr b="1" sz="3200">
              <a:solidFill>
                <a:schemeClr val="dk1"/>
              </a:solidFill>
            </a:endParaRPr>
          </a:p>
          <a:p>
            <a:pPr indent="0" lvl="0" marL="0" marR="0" rtl="0" algn="ctr">
              <a:lnSpc>
                <a:spcPct val="100000"/>
              </a:lnSpc>
              <a:spcBef>
                <a:spcPts val="640"/>
              </a:spcBef>
              <a:spcAft>
                <a:spcPts val="0"/>
              </a:spcAft>
              <a:buClr>
                <a:srgbClr val="EEDCD6"/>
              </a:buClr>
              <a:buSzPts val="1400"/>
              <a:buFont typeface="Arial"/>
              <a:buNone/>
            </a:pPr>
            <a:r>
              <a:t/>
            </a:r>
            <a:endParaRPr b="1" sz="3600">
              <a:solidFill>
                <a:schemeClr val="dk1"/>
              </a:solidFill>
            </a:endParaRPr>
          </a:p>
          <a:p>
            <a:pPr indent="0" lvl="0" marL="0" marR="0" rtl="0" algn="ctr">
              <a:lnSpc>
                <a:spcPct val="100000"/>
              </a:lnSpc>
              <a:spcBef>
                <a:spcPts val="640"/>
              </a:spcBef>
              <a:spcAft>
                <a:spcPts val="0"/>
              </a:spcAft>
              <a:buClr>
                <a:srgbClr val="EEDCD6"/>
              </a:buClr>
              <a:buSzPts val="1400"/>
              <a:buFont typeface="Arial"/>
              <a:buNone/>
            </a:pPr>
            <a:r>
              <a:rPr b="1" lang="en-US" sz="3600">
                <a:solidFill>
                  <a:schemeClr val="dk1"/>
                </a:solidFill>
              </a:rPr>
              <a:t>Religious Education Coordinator</a:t>
            </a:r>
            <a:endParaRPr b="0" i="0" sz="3600" u="none" cap="none" strike="noStrike">
              <a:solidFill>
                <a:srgbClr val="EEDCD6"/>
              </a:solidFill>
              <a:latin typeface="Arial"/>
              <a:ea typeface="Arial"/>
              <a:cs typeface="Arial"/>
              <a:sym typeface="Arial"/>
            </a:endParaRPr>
          </a:p>
          <a:p>
            <a:pPr indent="0" lvl="0" marL="0" marR="0" rtl="0" algn="ctr">
              <a:lnSpc>
                <a:spcPct val="100000"/>
              </a:lnSpc>
              <a:spcBef>
                <a:spcPts val="640"/>
              </a:spcBef>
              <a:spcAft>
                <a:spcPts val="0"/>
              </a:spcAft>
              <a:buClr>
                <a:srgbClr val="EEDCD6"/>
              </a:buClr>
              <a:buSzPts val="1400"/>
              <a:buFont typeface="Arial"/>
              <a:buNone/>
            </a:pPr>
            <a:r>
              <a:rPr b="1" i="0" lang="en-US" sz="3600" u="none" cap="none" strike="noStrike">
                <a:solidFill>
                  <a:schemeClr val="dk1"/>
                </a:solidFill>
                <a:latin typeface="Arial"/>
                <a:ea typeface="Arial"/>
                <a:cs typeface="Arial"/>
                <a:sym typeface="Arial"/>
              </a:rPr>
              <a:t>Mr</a:t>
            </a:r>
            <a:r>
              <a:rPr b="1" lang="en-US" sz="3600">
                <a:solidFill>
                  <a:schemeClr val="dk1"/>
                </a:solidFill>
              </a:rPr>
              <a:t>s Maree Cullen</a:t>
            </a:r>
            <a:endParaRPr b="1" i="0" sz="3600" u="none" cap="none" strike="noStrike">
              <a:solidFill>
                <a:schemeClr val="dk1"/>
              </a:solidFill>
              <a:latin typeface="Arial"/>
              <a:ea typeface="Arial"/>
              <a:cs typeface="Arial"/>
              <a:sym typeface="Arial"/>
            </a:endParaRPr>
          </a:p>
          <a:p>
            <a:pPr indent="0" lvl="0" marL="0" marR="0" rtl="0" algn="l">
              <a:lnSpc>
                <a:spcPct val="100000"/>
              </a:lnSpc>
              <a:spcBef>
                <a:spcPts val="640"/>
              </a:spcBef>
              <a:spcAft>
                <a:spcPts val="0"/>
              </a:spcAft>
              <a:buClr>
                <a:srgbClr val="EEDCD6"/>
              </a:buClr>
              <a:buSzPts val="1400"/>
              <a:buFont typeface="Arial"/>
              <a:buNone/>
            </a:pPr>
            <a:r>
              <a:t/>
            </a:r>
            <a:endParaRPr b="1" sz="2400">
              <a:solidFill>
                <a:schemeClr val="dk1"/>
              </a:solidFill>
            </a:endParaRPr>
          </a:p>
          <a:p>
            <a:pPr indent="0" lvl="0" marL="0" marR="0" rtl="0" algn="l">
              <a:lnSpc>
                <a:spcPct val="100000"/>
              </a:lnSpc>
              <a:spcBef>
                <a:spcPts val="640"/>
              </a:spcBef>
              <a:spcAft>
                <a:spcPts val="0"/>
              </a:spcAft>
              <a:buSzPts val="1400"/>
              <a:buNone/>
            </a:pPr>
            <a:r>
              <a:t/>
            </a:r>
            <a:endParaRPr sz="2400">
              <a:solidFill>
                <a:schemeClr val="dk1"/>
              </a:solidFill>
            </a:endParaRPr>
          </a:p>
        </p:txBody>
      </p:sp>
      <p:pic>
        <p:nvPicPr>
          <p:cNvPr id="202" name="Google Shape;202;p4"/>
          <p:cNvPicPr preferRelativeResize="0"/>
          <p:nvPr/>
        </p:nvPicPr>
        <p:blipFill rotWithShape="1">
          <a:blip r:embed="rId3">
            <a:alphaModFix/>
          </a:blip>
          <a:srcRect b="0" l="0" r="0" t="0"/>
          <a:stretch/>
        </p:blipFill>
        <p:spPr>
          <a:xfrm>
            <a:off x="4228951" y="1572612"/>
            <a:ext cx="1448100" cy="16416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3" name="Shape 533"/>
        <p:cNvGrpSpPr/>
        <p:nvPr/>
      </p:nvGrpSpPr>
      <p:grpSpPr>
        <a:xfrm>
          <a:off x="0" y="0"/>
          <a:ext cx="0" cy="0"/>
          <a:chOff x="0" y="0"/>
          <a:chExt cx="0" cy="0"/>
        </a:xfrm>
      </p:grpSpPr>
      <p:sp>
        <p:nvSpPr>
          <p:cNvPr id="534" name="Google Shape;534;p40"/>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535" name="Google Shape;535;p40"/>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7. Computer failure</a:t>
            </a:r>
            <a:endParaRPr/>
          </a:p>
        </p:txBody>
      </p:sp>
      <p:sp>
        <p:nvSpPr>
          <p:cNvPr id="536" name="Google Shape;536;p40"/>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537" name="Google Shape;537;p40"/>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538" name="Google Shape;538;p40"/>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640"/>
              </a:spcBef>
              <a:spcAft>
                <a:spcPts val="0"/>
              </a:spcAft>
              <a:buClr>
                <a:srgbClr val="000000"/>
              </a:buClr>
              <a:buSzPts val="1400"/>
              <a:buChar char="●"/>
            </a:pPr>
            <a:r>
              <a:rPr lang="en-US">
                <a:solidFill>
                  <a:srgbClr val="000000"/>
                </a:solidFill>
              </a:rPr>
              <a:t>Computer failure is no excuse for the non submission or non completion of an assessment task.</a:t>
            </a:r>
            <a:endParaRPr>
              <a:solidFill>
                <a:srgbClr val="000000"/>
              </a:solidFill>
            </a:endParaRPr>
          </a:p>
          <a:p>
            <a:pPr indent="0" lvl="0" marL="120650" rtl="0" algn="l">
              <a:lnSpc>
                <a:spcPct val="115000"/>
              </a:lnSpc>
              <a:spcBef>
                <a:spcPts val="640"/>
              </a:spcBef>
              <a:spcAft>
                <a:spcPts val="0"/>
              </a:spcAft>
              <a:buSzPts val="1400"/>
              <a:buNone/>
            </a:pPr>
            <a:r>
              <a:t/>
            </a:r>
            <a:endParaRPr>
              <a:solidFill>
                <a:srgbClr val="000000"/>
              </a:solidFill>
            </a:endParaRPr>
          </a:p>
          <a:p>
            <a:pPr indent="-317500" lvl="0" marL="457200" rtl="0" algn="l">
              <a:lnSpc>
                <a:spcPct val="115000"/>
              </a:lnSpc>
              <a:spcBef>
                <a:spcPts val="640"/>
              </a:spcBef>
              <a:spcAft>
                <a:spcPts val="0"/>
              </a:spcAft>
              <a:buClr>
                <a:srgbClr val="000000"/>
              </a:buClr>
              <a:buSzPts val="1400"/>
              <a:buChar char="●"/>
            </a:pPr>
            <a:r>
              <a:rPr lang="en-US">
                <a:solidFill>
                  <a:srgbClr val="000000"/>
                </a:solidFill>
              </a:rPr>
              <a:t>Be organised.</a:t>
            </a:r>
            <a:endParaRPr>
              <a:solidFill>
                <a:srgbClr val="000000"/>
              </a:solidFill>
            </a:endParaRPr>
          </a:p>
        </p:txBody>
      </p:sp>
      <p:pic>
        <p:nvPicPr>
          <p:cNvPr id="539" name="Google Shape;539;p40"/>
          <p:cNvPicPr preferRelativeResize="0"/>
          <p:nvPr/>
        </p:nvPicPr>
        <p:blipFill rotWithShape="1">
          <a:blip r:embed="rId3">
            <a:alphaModFix/>
          </a:blip>
          <a:srcRect b="0" l="0" r="0" t="0"/>
          <a:stretch/>
        </p:blipFill>
        <p:spPr>
          <a:xfrm>
            <a:off x="495300" y="2614575"/>
            <a:ext cx="4147625" cy="325173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 name="Shape 544"/>
        <p:cNvGrpSpPr/>
        <p:nvPr/>
      </p:nvGrpSpPr>
      <p:grpSpPr>
        <a:xfrm>
          <a:off x="0" y="0"/>
          <a:ext cx="0" cy="0"/>
          <a:chOff x="0" y="0"/>
          <a:chExt cx="0" cy="0"/>
        </a:xfrm>
      </p:grpSpPr>
      <p:sp>
        <p:nvSpPr>
          <p:cNvPr id="545" name="Google Shape;545;p41"/>
          <p:cNvSpPr txBox="1"/>
          <p:nvPr>
            <p:ph type="title"/>
          </p:nvPr>
        </p:nvSpPr>
        <p:spPr>
          <a:xfrm>
            <a:off x="495150" y="277200"/>
            <a:ext cx="8961300" cy="1066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546" name="Google Shape;546;p41"/>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Clr>
                <a:schemeClr val="dk1"/>
              </a:buClr>
              <a:buSzPts val="1100"/>
              <a:buFont typeface="Arial"/>
              <a:buNone/>
            </a:pPr>
            <a:r>
              <a:t/>
            </a:r>
            <a:endParaRPr/>
          </a:p>
        </p:txBody>
      </p:sp>
      <p:sp>
        <p:nvSpPr>
          <p:cNvPr id="547" name="Google Shape;547;p41"/>
          <p:cNvSpPr txBox="1"/>
          <p:nvPr>
            <p:ph idx="4294967295" type="body"/>
          </p:nvPr>
        </p:nvSpPr>
        <p:spPr>
          <a:xfrm>
            <a:off x="495150" y="1600200"/>
            <a:ext cx="8667900" cy="42495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480"/>
              </a:spcBef>
              <a:spcAft>
                <a:spcPts val="0"/>
              </a:spcAft>
              <a:buSzPts val="1400"/>
              <a:buNone/>
            </a:pPr>
            <a:r>
              <a:rPr b="1" lang="en-US" sz="2400">
                <a:solidFill>
                  <a:schemeClr val="dk1"/>
                </a:solidFill>
              </a:rPr>
              <a:t>8. HSC / ATAR (Australian Tertiary Admission Rank) </a:t>
            </a:r>
            <a:endParaRPr b="1" sz="2400">
              <a:solidFill>
                <a:schemeClr val="dk1"/>
              </a:solidFill>
            </a:endParaRPr>
          </a:p>
          <a:p>
            <a:pPr indent="0" lvl="0" marL="0" rtl="0" algn="just">
              <a:lnSpc>
                <a:spcPct val="100000"/>
              </a:lnSpc>
              <a:spcBef>
                <a:spcPts val="480"/>
              </a:spcBef>
              <a:spcAft>
                <a:spcPts val="0"/>
              </a:spcAft>
              <a:buSzPts val="1400"/>
              <a:buNone/>
            </a:pPr>
            <a:r>
              <a:t/>
            </a:r>
            <a:endParaRPr sz="2400">
              <a:solidFill>
                <a:schemeClr val="dk1"/>
              </a:solidFill>
            </a:endParaRPr>
          </a:p>
          <a:p>
            <a:pPr indent="-381000" lvl="0" marL="457200" rtl="0" algn="just">
              <a:lnSpc>
                <a:spcPct val="115000"/>
              </a:lnSpc>
              <a:spcBef>
                <a:spcPts val="480"/>
              </a:spcBef>
              <a:spcAft>
                <a:spcPts val="0"/>
              </a:spcAft>
              <a:buClr>
                <a:schemeClr val="dk1"/>
              </a:buClr>
              <a:buSzPts val="2400"/>
              <a:buChar char="●"/>
            </a:pPr>
            <a:r>
              <a:rPr lang="en-US" sz="2400">
                <a:solidFill>
                  <a:schemeClr val="dk1"/>
                </a:solidFill>
              </a:rPr>
              <a:t>The ATAR is a number between 0.00 and 99.95 that shows the student’s </a:t>
            </a:r>
            <a:r>
              <a:rPr lang="en-US" sz="2400" u="sng">
                <a:solidFill>
                  <a:schemeClr val="dk1"/>
                </a:solidFill>
              </a:rPr>
              <a:t>rank</a:t>
            </a:r>
            <a:r>
              <a:rPr lang="en-US" sz="2400">
                <a:solidFill>
                  <a:schemeClr val="dk1"/>
                </a:solidFill>
              </a:rPr>
              <a:t> in the state</a:t>
            </a:r>
            <a:r>
              <a:rPr lang="en-US" sz="1200">
                <a:solidFill>
                  <a:srgbClr val="222222"/>
                </a:solidFill>
                <a:highlight>
                  <a:srgbClr val="FFFFFF"/>
                </a:highlight>
              </a:rPr>
              <a:t> </a:t>
            </a:r>
            <a:endParaRPr sz="1200">
              <a:solidFill>
                <a:srgbClr val="222222"/>
              </a:solidFill>
              <a:highlight>
                <a:srgbClr val="FFFFFF"/>
              </a:highlight>
            </a:endParaRPr>
          </a:p>
          <a:p>
            <a:pPr indent="0" lvl="0" marL="0" rtl="0" algn="just">
              <a:lnSpc>
                <a:spcPct val="115000"/>
              </a:lnSpc>
              <a:spcBef>
                <a:spcPts val="480"/>
              </a:spcBef>
              <a:spcAft>
                <a:spcPts val="0"/>
              </a:spcAft>
              <a:buSzPts val="1400"/>
              <a:buNone/>
            </a:pPr>
            <a:r>
              <a:t/>
            </a:r>
            <a:endParaRPr sz="1200">
              <a:solidFill>
                <a:srgbClr val="222222"/>
              </a:solidFill>
              <a:highlight>
                <a:srgbClr val="FFFFFF"/>
              </a:highlight>
            </a:endParaRPr>
          </a:p>
          <a:p>
            <a:pPr indent="-381000" lvl="0" marL="457200" rtl="0" algn="just">
              <a:lnSpc>
                <a:spcPct val="115000"/>
              </a:lnSpc>
              <a:spcBef>
                <a:spcPts val="480"/>
              </a:spcBef>
              <a:spcAft>
                <a:spcPts val="0"/>
              </a:spcAft>
              <a:buClr>
                <a:schemeClr val="dk1"/>
              </a:buClr>
              <a:buSzPts val="2400"/>
              <a:buChar char="●"/>
            </a:pPr>
            <a:r>
              <a:rPr lang="en-US" sz="2400">
                <a:solidFill>
                  <a:schemeClr val="dk1"/>
                </a:solidFill>
              </a:rPr>
              <a:t>The ATAR is based on </a:t>
            </a:r>
            <a:r>
              <a:rPr i="1" lang="en-US" sz="2400">
                <a:solidFill>
                  <a:schemeClr val="dk1"/>
                </a:solidFill>
              </a:rPr>
              <a:t>“scaled marks”</a:t>
            </a:r>
            <a:r>
              <a:rPr lang="en-US" sz="2400">
                <a:solidFill>
                  <a:schemeClr val="dk1"/>
                </a:solidFill>
              </a:rPr>
              <a:t> not the marks reported by NESA. </a:t>
            </a:r>
            <a:endParaRPr sz="2400"/>
          </a:p>
          <a:p>
            <a:pPr indent="0" lvl="0" marL="0" rtl="0" algn="l">
              <a:lnSpc>
                <a:spcPct val="115000"/>
              </a:lnSpc>
              <a:spcBef>
                <a:spcPts val="400"/>
              </a:spcBef>
              <a:spcAft>
                <a:spcPts val="0"/>
              </a:spcAft>
              <a:buClr>
                <a:srgbClr val="EEDCD6"/>
              </a:buClr>
              <a:buSzPts val="1400"/>
              <a:buFont typeface="Arial"/>
              <a:buNone/>
            </a:pPr>
            <a:r>
              <a:t/>
            </a:r>
            <a:endParaRPr sz="2400"/>
          </a:p>
          <a:p>
            <a:pPr indent="-381000" lvl="0" marL="457200" rtl="0" algn="just">
              <a:lnSpc>
                <a:spcPct val="115000"/>
              </a:lnSpc>
              <a:spcBef>
                <a:spcPts val="480"/>
              </a:spcBef>
              <a:spcAft>
                <a:spcPts val="0"/>
              </a:spcAft>
              <a:buClr>
                <a:schemeClr val="dk1"/>
              </a:buClr>
              <a:buSzPts val="2400"/>
              <a:buChar char="●"/>
            </a:pPr>
            <a:r>
              <a:rPr lang="en-US" sz="2400">
                <a:solidFill>
                  <a:schemeClr val="dk1"/>
                </a:solidFill>
              </a:rPr>
              <a:t>The ATAR is produced by the University Admissions Centre (UAC), not NESA.</a:t>
            </a:r>
            <a:endParaRPr sz="24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2" name="Shape 552"/>
        <p:cNvGrpSpPr/>
        <p:nvPr/>
      </p:nvGrpSpPr>
      <p:grpSpPr>
        <a:xfrm>
          <a:off x="0" y="0"/>
          <a:ext cx="0" cy="0"/>
          <a:chOff x="0" y="0"/>
          <a:chExt cx="0" cy="0"/>
        </a:xfrm>
      </p:grpSpPr>
      <p:sp>
        <p:nvSpPr>
          <p:cNvPr id="553" name="Google Shape;553;p42"/>
          <p:cNvSpPr txBox="1"/>
          <p:nvPr>
            <p:ph type="title"/>
          </p:nvPr>
        </p:nvSpPr>
        <p:spPr>
          <a:xfrm>
            <a:off x="495300" y="274638"/>
            <a:ext cx="8915400" cy="114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554" name="Google Shape;554;p42"/>
          <p:cNvSpPr txBox="1"/>
          <p:nvPr>
            <p:ph idx="1" type="body"/>
          </p:nvPr>
        </p:nvSpPr>
        <p:spPr>
          <a:xfrm>
            <a:off x="495300" y="1535113"/>
            <a:ext cx="43770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lang="en-US">
                <a:solidFill>
                  <a:schemeClr val="dk1"/>
                </a:solidFill>
              </a:rPr>
              <a:t>8. HSC / ATAR</a:t>
            </a:r>
            <a:endParaRPr/>
          </a:p>
        </p:txBody>
      </p:sp>
      <p:sp>
        <p:nvSpPr>
          <p:cNvPr id="555" name="Google Shape;555;p42"/>
          <p:cNvSpPr txBox="1"/>
          <p:nvPr>
            <p:ph idx="2" type="body"/>
          </p:nvPr>
        </p:nvSpPr>
        <p:spPr>
          <a:xfrm>
            <a:off x="495300" y="2174875"/>
            <a:ext cx="43770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sp>
        <p:nvSpPr>
          <p:cNvPr id="556" name="Google Shape;556;p42"/>
          <p:cNvSpPr txBox="1"/>
          <p:nvPr>
            <p:ph idx="3" type="body"/>
          </p:nvPr>
        </p:nvSpPr>
        <p:spPr>
          <a:xfrm>
            <a:off x="5032111" y="1535113"/>
            <a:ext cx="4378500" cy="639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557" name="Google Shape;557;p42"/>
          <p:cNvSpPr txBox="1"/>
          <p:nvPr>
            <p:ph idx="4" type="body"/>
          </p:nvPr>
        </p:nvSpPr>
        <p:spPr>
          <a:xfrm>
            <a:off x="5032111" y="2174875"/>
            <a:ext cx="4378500" cy="39513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SzPts val="1400"/>
              <a:buNone/>
            </a:pPr>
            <a:r>
              <a:t/>
            </a:r>
            <a:endParaRPr/>
          </a:p>
        </p:txBody>
      </p:sp>
      <p:pic>
        <p:nvPicPr>
          <p:cNvPr id="558" name="Google Shape;558;p42"/>
          <p:cNvPicPr preferRelativeResize="0"/>
          <p:nvPr/>
        </p:nvPicPr>
        <p:blipFill rotWithShape="1">
          <a:blip r:embed="rId3">
            <a:alphaModFix/>
          </a:blip>
          <a:srcRect b="0" l="0" r="0" t="0"/>
          <a:stretch/>
        </p:blipFill>
        <p:spPr>
          <a:xfrm>
            <a:off x="1034038" y="2174875"/>
            <a:ext cx="7837928" cy="469227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3" name="Shape 563"/>
        <p:cNvGrpSpPr/>
        <p:nvPr/>
      </p:nvGrpSpPr>
      <p:grpSpPr>
        <a:xfrm>
          <a:off x="0" y="0"/>
          <a:ext cx="0" cy="0"/>
          <a:chOff x="0" y="0"/>
          <a:chExt cx="0" cy="0"/>
        </a:xfrm>
      </p:grpSpPr>
      <p:sp>
        <p:nvSpPr>
          <p:cNvPr id="564" name="Google Shape;564;p43"/>
          <p:cNvSpPr txBox="1"/>
          <p:nvPr>
            <p:ph type="title"/>
          </p:nvPr>
        </p:nvSpPr>
        <p:spPr>
          <a:xfrm>
            <a:off x="495450" y="257500"/>
            <a:ext cx="8961000" cy="1066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EEDCD6"/>
              </a:buClr>
              <a:buSzPts val="1400"/>
              <a:buFont typeface="Arial"/>
              <a:buNone/>
            </a:pPr>
            <a:r>
              <a:rPr b="1" lang="en-US" sz="3200" cap="small">
                <a:solidFill>
                  <a:srgbClr val="000090"/>
                </a:solidFill>
              </a:rPr>
              <a:t>HOW TO GET THE MOST OUT OF YOUR HSC</a:t>
            </a:r>
            <a:endParaRPr/>
          </a:p>
          <a:p>
            <a:pPr indent="0" lvl="0" marL="0" rtl="0" algn="ctr">
              <a:lnSpc>
                <a:spcPct val="100000"/>
              </a:lnSpc>
              <a:spcBef>
                <a:spcPts val="0"/>
              </a:spcBef>
              <a:spcAft>
                <a:spcPts val="0"/>
              </a:spcAft>
              <a:buClr>
                <a:srgbClr val="EEDCD6"/>
              </a:buClr>
              <a:buSzPts val="1400"/>
              <a:buFont typeface="Arial"/>
              <a:buNone/>
            </a:pPr>
            <a:r>
              <a:t/>
            </a:r>
            <a:endParaRPr b="1" sz="3200" cap="small">
              <a:solidFill>
                <a:srgbClr val="000090"/>
              </a:solidFill>
            </a:endParaRPr>
          </a:p>
        </p:txBody>
      </p:sp>
      <p:sp>
        <p:nvSpPr>
          <p:cNvPr id="565" name="Google Shape;565;p43"/>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222250" lvl="0" marL="342900" rtl="0" algn="l">
              <a:lnSpc>
                <a:spcPct val="100000"/>
              </a:lnSpc>
              <a:spcBef>
                <a:spcPts val="640"/>
              </a:spcBef>
              <a:spcAft>
                <a:spcPts val="0"/>
              </a:spcAft>
              <a:buClr>
                <a:schemeClr val="dk1"/>
              </a:buClr>
              <a:buSzPts val="1100"/>
              <a:buFont typeface="Arial"/>
              <a:buNone/>
            </a:pPr>
            <a:r>
              <a:t/>
            </a:r>
            <a:endParaRPr/>
          </a:p>
        </p:txBody>
      </p:sp>
      <p:sp>
        <p:nvSpPr>
          <p:cNvPr id="566" name="Google Shape;566;p43"/>
          <p:cNvSpPr txBox="1"/>
          <p:nvPr>
            <p:ph idx="4294967295" type="body"/>
          </p:nvPr>
        </p:nvSpPr>
        <p:spPr>
          <a:xfrm>
            <a:off x="495450" y="1324300"/>
            <a:ext cx="8667600" cy="5040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Clr>
                <a:schemeClr val="dk1"/>
              </a:buClr>
              <a:buSzPts val="1100"/>
              <a:buFont typeface="Arial"/>
              <a:buNone/>
            </a:pPr>
            <a:r>
              <a:rPr b="1" lang="en-US" sz="2400">
                <a:solidFill>
                  <a:schemeClr val="dk1"/>
                </a:solidFill>
              </a:rPr>
              <a:t>9. Ensuring success</a:t>
            </a:r>
            <a:endParaRPr b="1" sz="2400"/>
          </a:p>
          <a:p>
            <a:pPr indent="0" lvl="0" marL="0" rtl="0" algn="just">
              <a:lnSpc>
                <a:spcPct val="90000"/>
              </a:lnSpc>
              <a:spcBef>
                <a:spcPts val="480"/>
              </a:spcBef>
              <a:spcAft>
                <a:spcPts val="0"/>
              </a:spcAft>
              <a:buSzPts val="1400"/>
              <a:buNone/>
            </a:pPr>
            <a:r>
              <a:t/>
            </a:r>
            <a:endParaRPr>
              <a:solidFill>
                <a:srgbClr val="660066"/>
              </a:solidFill>
            </a:endParaRPr>
          </a:p>
          <a:p>
            <a:pPr indent="0" lvl="0" marL="0" rtl="0" algn="just">
              <a:lnSpc>
                <a:spcPct val="90000"/>
              </a:lnSpc>
              <a:spcBef>
                <a:spcPts val="480"/>
              </a:spcBef>
              <a:spcAft>
                <a:spcPts val="0"/>
              </a:spcAft>
              <a:buClr>
                <a:srgbClr val="EEDCD6"/>
              </a:buClr>
              <a:buSzPts val="1400"/>
              <a:buFont typeface="Arial"/>
              <a:buNone/>
            </a:pPr>
            <a:r>
              <a:rPr lang="en-US" sz="2400">
                <a:solidFill>
                  <a:srgbClr val="660066"/>
                </a:solidFill>
              </a:rPr>
              <a:t>Success is related to: </a:t>
            </a:r>
            <a:endParaRPr sz="2400"/>
          </a:p>
          <a:p>
            <a:pPr indent="0" lvl="0" marL="0" rtl="0" algn="l">
              <a:lnSpc>
                <a:spcPct val="100000"/>
              </a:lnSpc>
              <a:spcBef>
                <a:spcPts val="400"/>
              </a:spcBef>
              <a:spcAft>
                <a:spcPts val="0"/>
              </a:spcAft>
              <a:buClr>
                <a:srgbClr val="EEDCD6"/>
              </a:buClr>
              <a:buSzPts val="1400"/>
              <a:buFont typeface="Arial"/>
              <a:buNone/>
            </a:pPr>
            <a:r>
              <a:t/>
            </a:r>
            <a:endParaRPr sz="2400"/>
          </a:p>
          <a:p>
            <a:pPr indent="-381000" lvl="0" marL="457200" rtl="0" algn="just">
              <a:lnSpc>
                <a:spcPct val="115000"/>
              </a:lnSpc>
              <a:spcBef>
                <a:spcPts val="480"/>
              </a:spcBef>
              <a:spcAft>
                <a:spcPts val="0"/>
              </a:spcAft>
              <a:buClr>
                <a:schemeClr val="dk1"/>
              </a:buClr>
              <a:buSzPts val="2400"/>
              <a:buChar char="-"/>
            </a:pPr>
            <a:r>
              <a:rPr lang="en-US" sz="2400">
                <a:solidFill>
                  <a:schemeClr val="dk1"/>
                </a:solidFill>
              </a:rPr>
              <a:t>Setting realistic goals</a:t>
            </a:r>
            <a:endParaRPr sz="2400"/>
          </a:p>
          <a:p>
            <a:pPr indent="-381000" lvl="0" marL="457200" rtl="0" algn="just">
              <a:lnSpc>
                <a:spcPct val="115000"/>
              </a:lnSpc>
              <a:spcBef>
                <a:spcPts val="0"/>
              </a:spcBef>
              <a:spcAft>
                <a:spcPts val="0"/>
              </a:spcAft>
              <a:buClr>
                <a:schemeClr val="dk1"/>
              </a:buClr>
              <a:buSzPts val="2400"/>
              <a:buChar char="-"/>
            </a:pPr>
            <a:r>
              <a:rPr lang="en-US" sz="2400">
                <a:solidFill>
                  <a:schemeClr val="dk1"/>
                </a:solidFill>
              </a:rPr>
              <a:t>Having accurate information</a:t>
            </a:r>
            <a:endParaRPr sz="2400"/>
          </a:p>
          <a:p>
            <a:pPr indent="-381000" lvl="0" marL="457200" rtl="0" algn="just">
              <a:lnSpc>
                <a:spcPct val="115000"/>
              </a:lnSpc>
              <a:spcBef>
                <a:spcPts val="0"/>
              </a:spcBef>
              <a:spcAft>
                <a:spcPts val="0"/>
              </a:spcAft>
              <a:buClr>
                <a:schemeClr val="dk1"/>
              </a:buClr>
              <a:buSzPts val="2400"/>
              <a:buChar char="-"/>
            </a:pPr>
            <a:r>
              <a:rPr lang="en-US" sz="2400">
                <a:solidFill>
                  <a:schemeClr val="dk1"/>
                </a:solidFill>
              </a:rPr>
              <a:t>Understanding your rights and responsibilities</a:t>
            </a:r>
            <a:endParaRPr sz="2400"/>
          </a:p>
          <a:p>
            <a:pPr indent="-381000" lvl="0" marL="457200" rtl="0" algn="just">
              <a:lnSpc>
                <a:spcPct val="115000"/>
              </a:lnSpc>
              <a:spcBef>
                <a:spcPts val="0"/>
              </a:spcBef>
              <a:spcAft>
                <a:spcPts val="0"/>
              </a:spcAft>
              <a:buClr>
                <a:schemeClr val="dk1"/>
              </a:buClr>
              <a:buSzPts val="2400"/>
              <a:buChar char="-"/>
            </a:pPr>
            <a:r>
              <a:rPr lang="en-US" sz="2400">
                <a:solidFill>
                  <a:schemeClr val="dk1"/>
                </a:solidFill>
              </a:rPr>
              <a:t>Developing a consistent and well organised study program</a:t>
            </a:r>
            <a:endParaRPr sz="2400"/>
          </a:p>
          <a:p>
            <a:pPr indent="-381000" lvl="0" marL="457200" rtl="0" algn="just">
              <a:lnSpc>
                <a:spcPct val="115000"/>
              </a:lnSpc>
              <a:spcBef>
                <a:spcPts val="0"/>
              </a:spcBef>
              <a:spcAft>
                <a:spcPts val="0"/>
              </a:spcAft>
              <a:buClr>
                <a:schemeClr val="dk1"/>
              </a:buClr>
              <a:buSzPts val="2400"/>
              <a:buChar char="-"/>
            </a:pPr>
            <a:r>
              <a:rPr lang="en-US" sz="2400">
                <a:solidFill>
                  <a:schemeClr val="dk1"/>
                </a:solidFill>
              </a:rPr>
              <a:t>Recognising the importance of Assessment</a:t>
            </a:r>
            <a:endParaRPr sz="2400"/>
          </a:p>
          <a:p>
            <a:pPr indent="0" lvl="1" marL="457200" rtl="0" algn="just">
              <a:lnSpc>
                <a:spcPct val="115000"/>
              </a:lnSpc>
              <a:spcBef>
                <a:spcPts val="480"/>
              </a:spcBef>
              <a:spcAft>
                <a:spcPts val="0"/>
              </a:spcAft>
              <a:buClr>
                <a:srgbClr val="EEDCD6"/>
              </a:buClr>
              <a:buSzPts val="1400"/>
              <a:buFont typeface="Arial"/>
              <a:buNone/>
            </a:pPr>
            <a:r>
              <a:rPr lang="en-US" sz="2400">
                <a:solidFill>
                  <a:schemeClr val="dk1"/>
                </a:solidFill>
              </a:rPr>
              <a:t>    i.e. 50% of your final HSC mark</a:t>
            </a:r>
            <a:endParaRPr sz="2400"/>
          </a:p>
          <a:p>
            <a:pPr indent="-381000" lvl="0" marL="457200" rtl="0" algn="just">
              <a:lnSpc>
                <a:spcPct val="115000"/>
              </a:lnSpc>
              <a:spcBef>
                <a:spcPts val="480"/>
              </a:spcBef>
              <a:spcAft>
                <a:spcPts val="0"/>
              </a:spcAft>
              <a:buClr>
                <a:schemeClr val="dk1"/>
              </a:buClr>
              <a:buSzPts val="2400"/>
              <a:buChar char="-"/>
            </a:pPr>
            <a:r>
              <a:rPr lang="en-US" sz="2400">
                <a:solidFill>
                  <a:schemeClr val="dk1"/>
                </a:solidFill>
              </a:rPr>
              <a:t>Working with past examinations to refine exam technique.</a:t>
            </a:r>
            <a:endParaRPr sz="24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0" name="Shape 570"/>
        <p:cNvGrpSpPr/>
        <p:nvPr/>
      </p:nvGrpSpPr>
      <p:grpSpPr>
        <a:xfrm>
          <a:off x="0" y="0"/>
          <a:ext cx="0" cy="0"/>
          <a:chOff x="0" y="0"/>
          <a:chExt cx="0" cy="0"/>
        </a:xfrm>
      </p:grpSpPr>
      <p:sp>
        <p:nvSpPr>
          <p:cNvPr id="571" name="Google Shape;571;p44"/>
          <p:cNvSpPr txBox="1"/>
          <p:nvPr>
            <p:ph type="title"/>
          </p:nvPr>
        </p:nvSpPr>
        <p:spPr>
          <a:xfrm>
            <a:off x="742950" y="1127750"/>
            <a:ext cx="8420100" cy="1066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b="1" lang="en-US" sz="5000">
                <a:solidFill>
                  <a:srgbClr val="000090"/>
                </a:solidFill>
              </a:rPr>
              <a:t>HSC Survival and Success</a:t>
            </a:r>
            <a:endParaRPr/>
          </a:p>
        </p:txBody>
      </p:sp>
      <p:sp>
        <p:nvSpPr>
          <p:cNvPr id="572" name="Google Shape;572;p44"/>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000"/>
              </a:spcBef>
              <a:spcAft>
                <a:spcPts val="0"/>
              </a:spcAft>
              <a:buClr>
                <a:schemeClr val="dk1"/>
              </a:buClr>
              <a:buSzPts val="1100"/>
              <a:buFont typeface="Arial"/>
              <a:buNone/>
            </a:pPr>
            <a:r>
              <a:rPr b="1" lang="en-US" sz="4000">
                <a:solidFill>
                  <a:schemeClr val="dk1"/>
                </a:solidFill>
              </a:rPr>
              <a:t>Year 12 Coordinator </a:t>
            </a:r>
            <a:endParaRPr b="1" sz="4000">
              <a:solidFill>
                <a:schemeClr val="dk1"/>
              </a:solidFill>
            </a:endParaRPr>
          </a:p>
          <a:p>
            <a:pPr indent="0" lvl="0" marL="0" rtl="0" algn="ctr">
              <a:lnSpc>
                <a:spcPct val="115000"/>
              </a:lnSpc>
              <a:spcBef>
                <a:spcPts val="1000"/>
              </a:spcBef>
              <a:spcAft>
                <a:spcPts val="0"/>
              </a:spcAft>
              <a:buClr>
                <a:schemeClr val="dk1"/>
              </a:buClr>
              <a:buSzPts val="1100"/>
              <a:buFont typeface="Arial"/>
              <a:buNone/>
            </a:pPr>
            <a:r>
              <a:rPr b="1" lang="en-US" sz="4000">
                <a:solidFill>
                  <a:schemeClr val="dk1"/>
                </a:solidFill>
              </a:rPr>
              <a:t>Mrs Danielle Fuller</a:t>
            </a:r>
            <a:endParaRPr b="1" sz="4000">
              <a:solidFill>
                <a:schemeClr val="dk1"/>
              </a:solidFill>
            </a:endParaRPr>
          </a:p>
          <a:p>
            <a:pPr indent="-222250" lvl="0" marL="342900" rtl="0" algn="l">
              <a:lnSpc>
                <a:spcPct val="100000"/>
              </a:lnSpc>
              <a:spcBef>
                <a:spcPts val="640"/>
              </a:spcBef>
              <a:spcAft>
                <a:spcPts val="0"/>
              </a:spcAft>
              <a:buSzPts val="1400"/>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6" name="Shape 576"/>
        <p:cNvGrpSpPr/>
        <p:nvPr/>
      </p:nvGrpSpPr>
      <p:grpSpPr>
        <a:xfrm>
          <a:off x="0" y="0"/>
          <a:ext cx="0" cy="0"/>
          <a:chOff x="0" y="0"/>
          <a:chExt cx="0" cy="0"/>
        </a:xfrm>
      </p:grpSpPr>
      <p:sp>
        <p:nvSpPr>
          <p:cNvPr id="577" name="Google Shape;577;g64ee0b51ef_0_235"/>
          <p:cNvSpPr txBox="1"/>
          <p:nvPr>
            <p:ph type="title"/>
          </p:nvPr>
        </p:nvSpPr>
        <p:spPr>
          <a:xfrm>
            <a:off x="338100" y="454075"/>
            <a:ext cx="9132600" cy="923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b="1" i="1" lang="en-US" u="sng">
                <a:solidFill>
                  <a:srgbClr val="000000"/>
                </a:solidFill>
              </a:rPr>
              <a:t>Student Theme 2019 </a:t>
            </a:r>
            <a:r>
              <a:rPr lang="en-US"/>
              <a:t> </a:t>
            </a:r>
            <a:endParaRPr/>
          </a:p>
        </p:txBody>
      </p:sp>
      <p:sp>
        <p:nvSpPr>
          <p:cNvPr id="578" name="Google Shape;578;g64ee0b51ef_0_235"/>
          <p:cNvSpPr txBox="1"/>
          <p:nvPr>
            <p:ph idx="1" type="body"/>
          </p:nvPr>
        </p:nvSpPr>
        <p:spPr>
          <a:xfrm>
            <a:off x="742950" y="1377475"/>
            <a:ext cx="8420100" cy="47184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1000"/>
              </a:spcBef>
              <a:spcAft>
                <a:spcPts val="0"/>
              </a:spcAft>
              <a:buClr>
                <a:schemeClr val="dk1"/>
              </a:buClr>
              <a:buSzPts val="1100"/>
              <a:buFont typeface="Arial"/>
              <a:buNone/>
            </a:pPr>
            <a:r>
              <a:t/>
            </a:r>
            <a:endParaRPr b="1" sz="4000">
              <a:solidFill>
                <a:schemeClr val="dk1"/>
              </a:solidFill>
            </a:endParaRPr>
          </a:p>
          <a:p>
            <a:pPr indent="-222250" lvl="0" marL="342900" rtl="0" algn="l">
              <a:lnSpc>
                <a:spcPct val="100000"/>
              </a:lnSpc>
              <a:spcBef>
                <a:spcPts val="640"/>
              </a:spcBef>
              <a:spcAft>
                <a:spcPts val="0"/>
              </a:spcAft>
              <a:buSzPts val="1400"/>
              <a:buNone/>
            </a:pPr>
            <a:r>
              <a:t/>
            </a:r>
            <a:endParaRPr/>
          </a:p>
        </p:txBody>
      </p:sp>
      <p:pic>
        <p:nvPicPr>
          <p:cNvPr id="579" name="Google Shape;579;g64ee0b51ef_0_235"/>
          <p:cNvPicPr preferRelativeResize="0"/>
          <p:nvPr/>
        </p:nvPicPr>
        <p:blipFill>
          <a:blip r:embed="rId3">
            <a:alphaModFix/>
          </a:blip>
          <a:stretch>
            <a:fillRect/>
          </a:stretch>
        </p:blipFill>
        <p:spPr>
          <a:xfrm>
            <a:off x="742950" y="1377475"/>
            <a:ext cx="8420101" cy="5203650"/>
          </a:xfrm>
          <a:prstGeom prst="rect">
            <a:avLst/>
          </a:prstGeom>
          <a:noFill/>
          <a:ln>
            <a:noFill/>
          </a:ln>
        </p:spPr>
      </p:pic>
      <p:sp>
        <p:nvSpPr>
          <p:cNvPr id="580" name="Google Shape;580;g64ee0b51ef_0_235"/>
          <p:cNvSpPr txBox="1"/>
          <p:nvPr/>
        </p:nvSpPr>
        <p:spPr>
          <a:xfrm>
            <a:off x="1547600" y="1446200"/>
            <a:ext cx="7440900" cy="50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i="1" sz="1600">
              <a:solidFill>
                <a:srgbClr val="222222"/>
              </a:solidFill>
              <a:latin typeface="Verdana"/>
              <a:ea typeface="Verdana"/>
              <a:cs typeface="Verdana"/>
              <a:sym typeface="Verdana"/>
            </a:endParaRPr>
          </a:p>
          <a:p>
            <a:pPr indent="0" lvl="0" marL="0" rtl="0" algn="l">
              <a:spcBef>
                <a:spcPts val="0"/>
              </a:spcBef>
              <a:spcAft>
                <a:spcPts val="0"/>
              </a:spcAft>
              <a:buNone/>
            </a:pPr>
            <a:r>
              <a:t/>
            </a:r>
            <a:endParaRPr b="1" i="1" sz="1600">
              <a:solidFill>
                <a:srgbClr val="222222"/>
              </a:solidFill>
              <a:latin typeface="Verdana"/>
              <a:ea typeface="Verdana"/>
              <a:cs typeface="Verdana"/>
              <a:sym typeface="Verdana"/>
            </a:endParaRPr>
          </a:p>
          <a:p>
            <a:pPr indent="0" lvl="0" marL="0" rtl="0" algn="l">
              <a:spcBef>
                <a:spcPts val="0"/>
              </a:spcBef>
              <a:spcAft>
                <a:spcPts val="0"/>
              </a:spcAft>
              <a:buNone/>
            </a:pPr>
            <a:r>
              <a:rPr b="1" i="1" lang="en-US" sz="1800" u="sng">
                <a:solidFill>
                  <a:srgbClr val="222222"/>
                </a:solidFill>
                <a:latin typeface="Verdana"/>
                <a:ea typeface="Verdana"/>
                <a:cs typeface="Verdana"/>
                <a:sym typeface="Verdana"/>
              </a:rPr>
              <a:t>Year 11 Term 1 Pastoral Representatives</a:t>
            </a:r>
            <a:endParaRPr b="1" i="1" sz="1800" u="sng">
              <a:solidFill>
                <a:srgbClr val="222222"/>
              </a:solidFill>
              <a:latin typeface="Verdana"/>
              <a:ea typeface="Verdana"/>
              <a:cs typeface="Verdana"/>
              <a:sym typeface="Verdana"/>
            </a:endParaRPr>
          </a:p>
          <a:p>
            <a:pPr indent="0" lvl="0" marL="0" rtl="0" algn="l">
              <a:spcBef>
                <a:spcPts val="0"/>
              </a:spcBef>
              <a:spcAft>
                <a:spcPts val="0"/>
              </a:spcAft>
              <a:buNone/>
            </a:pPr>
            <a:r>
              <a:t/>
            </a:r>
            <a:endParaRPr b="1" i="1" sz="1800" u="sng">
              <a:solidFill>
                <a:srgbClr val="222222"/>
              </a:solidFill>
              <a:latin typeface="Verdana"/>
              <a:ea typeface="Verdana"/>
              <a:cs typeface="Verdana"/>
              <a:sym typeface="Verdana"/>
            </a:endParaRPr>
          </a:p>
          <a:p>
            <a:pPr indent="0" lvl="0" marL="0" rtl="0" algn="l">
              <a:spcBef>
                <a:spcPts val="0"/>
              </a:spcBef>
              <a:spcAft>
                <a:spcPts val="0"/>
              </a:spcAft>
              <a:buNone/>
            </a:pPr>
            <a:r>
              <a:t/>
            </a:r>
            <a:endParaRPr b="1" i="1" sz="1600">
              <a:solidFill>
                <a:srgbClr val="222222"/>
              </a:solidFill>
              <a:latin typeface="Verdana"/>
              <a:ea typeface="Verdana"/>
              <a:cs typeface="Verdana"/>
              <a:sym typeface="Verdana"/>
            </a:endParaRPr>
          </a:p>
          <a:p>
            <a:pPr indent="0" lvl="0" marL="0" rtl="0" algn="l">
              <a:spcBef>
                <a:spcPts val="0"/>
              </a:spcBef>
              <a:spcAft>
                <a:spcPts val="0"/>
              </a:spcAft>
              <a:buNone/>
            </a:pPr>
            <a:r>
              <a:t/>
            </a:r>
            <a:endParaRPr b="1" i="1" sz="1600">
              <a:solidFill>
                <a:srgbClr val="222222"/>
              </a:solidFill>
              <a:latin typeface="Verdana"/>
              <a:ea typeface="Verdana"/>
              <a:cs typeface="Verdana"/>
              <a:sym typeface="Verdana"/>
            </a:endParaRPr>
          </a:p>
          <a:p>
            <a:pPr indent="0" lvl="0" marL="0" rtl="0" algn="l">
              <a:spcBef>
                <a:spcPts val="0"/>
              </a:spcBef>
              <a:spcAft>
                <a:spcPts val="0"/>
              </a:spcAft>
              <a:buNone/>
            </a:pPr>
            <a:r>
              <a:t/>
            </a:r>
            <a:endParaRPr b="1" i="1" sz="1600">
              <a:solidFill>
                <a:srgbClr val="222222"/>
              </a:solidFill>
              <a:latin typeface="Verdana"/>
              <a:ea typeface="Verdana"/>
              <a:cs typeface="Verdana"/>
              <a:sym typeface="Verdana"/>
            </a:endParaRPr>
          </a:p>
          <a:p>
            <a:pPr indent="0" lvl="0" marL="0" rtl="0" algn="l">
              <a:spcBef>
                <a:spcPts val="0"/>
              </a:spcBef>
              <a:spcAft>
                <a:spcPts val="0"/>
              </a:spcAft>
              <a:buNone/>
            </a:pPr>
            <a:r>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“Aim high,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challenge your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limits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and move forward together</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with strength and active </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Faith”</a:t>
            </a:r>
            <a:endParaRPr b="1" i="1" sz="2400">
              <a:solidFill>
                <a:srgbClr val="222222"/>
              </a:solidFill>
              <a:latin typeface="Verdana"/>
              <a:ea typeface="Verdana"/>
              <a:cs typeface="Verdana"/>
              <a:sym typeface="Verdana"/>
            </a:endParaRPr>
          </a:p>
          <a:p>
            <a:pPr indent="0" lvl="0" marL="0" rtl="0" algn="l">
              <a:spcBef>
                <a:spcPts val="0"/>
              </a:spcBef>
              <a:spcAft>
                <a:spcPts val="0"/>
              </a:spcAft>
              <a:buNone/>
            </a:pPr>
            <a:r>
              <a:rPr b="1" i="1" lang="en-US" sz="2400">
                <a:solidFill>
                  <a:srgbClr val="222222"/>
                </a:solidFill>
                <a:latin typeface="Verdana"/>
                <a:ea typeface="Verdana"/>
                <a:cs typeface="Verdana"/>
                <a:sym typeface="Verdana"/>
              </a:rPr>
              <a:t>                                                       </a:t>
            </a:r>
            <a:endParaRPr b="1" i="1" sz="2400">
              <a:solidFill>
                <a:srgbClr val="222222"/>
              </a:solidFill>
              <a:latin typeface="Verdana"/>
              <a:ea typeface="Verdana"/>
              <a:cs typeface="Verdana"/>
              <a:sym typeface="Verdana"/>
            </a:endParaRPr>
          </a:p>
          <a:p>
            <a:pPr indent="0" lvl="0" marL="0" rtl="0" algn="l">
              <a:spcBef>
                <a:spcPts val="0"/>
              </a:spcBef>
              <a:spcAft>
                <a:spcPts val="0"/>
              </a:spcAft>
              <a:buClr>
                <a:schemeClr val="dk1"/>
              </a:buClr>
              <a:buSzPts val="1100"/>
              <a:buFont typeface="Arial"/>
              <a:buNone/>
            </a:pPr>
            <a:r>
              <a:rPr b="1" i="1" lang="en-US" sz="2400">
                <a:solidFill>
                  <a:srgbClr val="222222"/>
                </a:solidFill>
                <a:latin typeface="Verdana"/>
                <a:ea typeface="Verdana"/>
                <a:cs typeface="Verdana"/>
                <a:sym typeface="Verdana"/>
              </a:rPr>
              <a:t>                                                                </a:t>
            </a:r>
            <a:endParaRPr sz="24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4" name="Shape 584"/>
        <p:cNvGrpSpPr/>
        <p:nvPr/>
      </p:nvGrpSpPr>
      <p:grpSpPr>
        <a:xfrm>
          <a:off x="0" y="0"/>
          <a:ext cx="0" cy="0"/>
          <a:chOff x="0" y="0"/>
          <a:chExt cx="0" cy="0"/>
        </a:xfrm>
      </p:grpSpPr>
      <p:sp>
        <p:nvSpPr>
          <p:cNvPr id="585" name="Google Shape;585;g64ee0b51ef_0_230"/>
          <p:cNvSpPr txBox="1"/>
          <p:nvPr>
            <p:ph type="title"/>
          </p:nvPr>
        </p:nvSpPr>
        <p:spPr>
          <a:xfrm>
            <a:off x="338100" y="454075"/>
            <a:ext cx="9132600" cy="923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b="1" i="1" lang="en-US" u="sng">
                <a:solidFill>
                  <a:srgbClr val="000000"/>
                </a:solidFill>
              </a:rPr>
              <a:t>Student Leadership Team 2020</a:t>
            </a:r>
            <a:r>
              <a:rPr lang="en-US"/>
              <a:t> </a:t>
            </a:r>
            <a:endParaRPr/>
          </a:p>
        </p:txBody>
      </p:sp>
      <p:sp>
        <p:nvSpPr>
          <p:cNvPr id="586" name="Google Shape;586;g64ee0b51ef_0_230"/>
          <p:cNvSpPr txBox="1"/>
          <p:nvPr>
            <p:ph idx="1" type="body"/>
          </p:nvPr>
        </p:nvSpPr>
        <p:spPr>
          <a:xfrm>
            <a:off x="742950" y="1377475"/>
            <a:ext cx="8420100" cy="47184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1000"/>
              </a:spcBef>
              <a:spcAft>
                <a:spcPts val="0"/>
              </a:spcAft>
              <a:buClr>
                <a:schemeClr val="dk1"/>
              </a:buClr>
              <a:buSzPts val="1100"/>
              <a:buFont typeface="Arial"/>
              <a:buNone/>
            </a:pPr>
            <a:r>
              <a:rPr b="1" lang="en-US" sz="4000">
                <a:solidFill>
                  <a:schemeClr val="dk1"/>
                </a:solidFill>
              </a:rPr>
              <a:t>  </a:t>
            </a:r>
            <a:endParaRPr b="1" sz="4000">
              <a:solidFill>
                <a:schemeClr val="dk1"/>
              </a:solidFill>
            </a:endParaRPr>
          </a:p>
          <a:p>
            <a:pPr indent="-222250" lvl="0" marL="342900" rtl="0" algn="l">
              <a:lnSpc>
                <a:spcPct val="100000"/>
              </a:lnSpc>
              <a:spcBef>
                <a:spcPts val="640"/>
              </a:spcBef>
              <a:spcAft>
                <a:spcPts val="0"/>
              </a:spcAft>
              <a:buSzPts val="1400"/>
              <a:buNone/>
            </a:pPr>
            <a:r>
              <a:t/>
            </a:r>
            <a:endParaRPr/>
          </a:p>
        </p:txBody>
      </p:sp>
      <p:pic>
        <p:nvPicPr>
          <p:cNvPr id="587" name="Google Shape;587;g64ee0b51ef_0_230"/>
          <p:cNvPicPr preferRelativeResize="0"/>
          <p:nvPr/>
        </p:nvPicPr>
        <p:blipFill>
          <a:blip r:embed="rId3">
            <a:alphaModFix/>
          </a:blip>
          <a:stretch>
            <a:fillRect/>
          </a:stretch>
        </p:blipFill>
        <p:spPr>
          <a:xfrm>
            <a:off x="782000" y="1422675"/>
            <a:ext cx="4249926" cy="4623975"/>
          </a:xfrm>
          <a:prstGeom prst="rect">
            <a:avLst/>
          </a:prstGeom>
          <a:noFill/>
          <a:ln cap="flat" cmpd="sng" w="28575">
            <a:solidFill>
              <a:schemeClr val="dk2"/>
            </a:solidFill>
            <a:prstDash val="solid"/>
            <a:round/>
            <a:headEnd len="sm" w="sm" type="none"/>
            <a:tailEnd len="sm" w="sm" type="none"/>
          </a:ln>
        </p:spPr>
      </p:pic>
      <p:sp>
        <p:nvSpPr>
          <p:cNvPr id="588" name="Google Shape;588;g64ee0b51ef_0_230"/>
          <p:cNvSpPr txBox="1"/>
          <p:nvPr/>
        </p:nvSpPr>
        <p:spPr>
          <a:xfrm>
            <a:off x="5236175" y="1485525"/>
            <a:ext cx="3723600" cy="45012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i="1" lang="en-US" sz="3400"/>
              <a:t>“Optimism is the faith that leads to achievement.” </a:t>
            </a:r>
            <a:endParaRPr i="1" sz="3400"/>
          </a:p>
          <a:p>
            <a:pPr indent="0" lvl="0" marL="0" rtl="0" algn="l">
              <a:spcBef>
                <a:spcPts val="0"/>
              </a:spcBef>
              <a:spcAft>
                <a:spcPts val="0"/>
              </a:spcAft>
              <a:buNone/>
            </a:pPr>
            <a:r>
              <a:t/>
            </a:r>
            <a:endParaRPr i="1" sz="3400"/>
          </a:p>
          <a:p>
            <a:pPr indent="0" lvl="0" marL="0" rtl="0" algn="l">
              <a:spcBef>
                <a:spcPts val="0"/>
              </a:spcBef>
              <a:spcAft>
                <a:spcPts val="0"/>
              </a:spcAft>
              <a:buNone/>
            </a:pPr>
            <a:r>
              <a:rPr i="1" lang="en-US" sz="3400"/>
              <a:t>“ Alone we can do so little, together we can do so much” </a:t>
            </a:r>
            <a:endParaRPr i="1" sz="34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 name="Shape 593"/>
        <p:cNvGrpSpPr/>
        <p:nvPr/>
      </p:nvGrpSpPr>
      <p:grpSpPr>
        <a:xfrm>
          <a:off x="0" y="0"/>
          <a:ext cx="0" cy="0"/>
          <a:chOff x="0" y="0"/>
          <a:chExt cx="0" cy="0"/>
        </a:xfrm>
      </p:grpSpPr>
      <p:sp>
        <p:nvSpPr>
          <p:cNvPr id="594" name="Google Shape;594;p46"/>
          <p:cNvSpPr txBox="1"/>
          <p:nvPr>
            <p:ph type="title"/>
          </p:nvPr>
        </p:nvSpPr>
        <p:spPr>
          <a:xfrm>
            <a:off x="742950" y="118750"/>
            <a:ext cx="8420100" cy="1098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a:solidFill>
                  <a:srgbClr val="000000"/>
                </a:solidFill>
              </a:rPr>
              <a:t>HSC Survival</a:t>
            </a:r>
            <a:endParaRPr>
              <a:solidFill>
                <a:srgbClr val="000000"/>
              </a:solidFill>
            </a:endParaRPr>
          </a:p>
        </p:txBody>
      </p:sp>
      <p:sp>
        <p:nvSpPr>
          <p:cNvPr id="595" name="Google Shape;595;p46"/>
          <p:cNvSpPr txBox="1"/>
          <p:nvPr>
            <p:ph idx="1" type="body"/>
          </p:nvPr>
        </p:nvSpPr>
        <p:spPr>
          <a:xfrm>
            <a:off x="304600" y="918125"/>
            <a:ext cx="9329100" cy="57606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rPr lang="en-US">
                <a:solidFill>
                  <a:srgbClr val="000000"/>
                </a:solidFill>
              </a:rPr>
              <a:t>What are the foundations that Year 11 have learnt so far?</a:t>
            </a:r>
            <a:endParaRPr>
              <a:solidFill>
                <a:srgbClr val="000000"/>
              </a:solidFill>
            </a:endParaRPr>
          </a:p>
          <a:p>
            <a:pPr indent="0" lvl="0" marL="0" rtl="0" algn="l">
              <a:lnSpc>
                <a:spcPct val="100000"/>
              </a:lnSpc>
              <a:spcBef>
                <a:spcPts val="640"/>
              </a:spcBef>
              <a:spcAft>
                <a:spcPts val="0"/>
              </a:spcAft>
              <a:buSzPts val="1400"/>
              <a:buNone/>
            </a:pPr>
            <a:r>
              <a:t/>
            </a:r>
            <a:endParaRPr>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Motivation and the key factors that help us stay on task</a:t>
            </a:r>
            <a:endParaRPr sz="2400">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Learning styles- important to change things around and not do the same things for every subject, topic….</a:t>
            </a:r>
            <a:endParaRPr sz="2400">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Organisation and being prepared</a:t>
            </a:r>
            <a:endParaRPr sz="2400">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Study habits </a:t>
            </a:r>
            <a:endParaRPr sz="2400">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Review, Reflect, Implement changes</a:t>
            </a:r>
            <a:endParaRPr sz="2400">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Taking responsibility for your learning - own where you are going.</a:t>
            </a:r>
            <a:endParaRPr sz="2400">
              <a:solidFill>
                <a:srgbClr val="000000"/>
              </a:solidFill>
            </a:endParaRPr>
          </a:p>
          <a:p>
            <a:pPr indent="-381000" lvl="0" marL="457200" rtl="0" algn="l">
              <a:lnSpc>
                <a:spcPct val="100000"/>
              </a:lnSpc>
              <a:spcBef>
                <a:spcPts val="0"/>
              </a:spcBef>
              <a:spcAft>
                <a:spcPts val="0"/>
              </a:spcAft>
              <a:buClr>
                <a:srgbClr val="000000"/>
              </a:buClr>
              <a:buSzPts val="2400"/>
              <a:buChar char="●"/>
            </a:pPr>
            <a:r>
              <a:rPr lang="en-US" sz="2400">
                <a:solidFill>
                  <a:srgbClr val="000000"/>
                </a:solidFill>
              </a:rPr>
              <a:t>Communication - teachers, parents, outside support. </a:t>
            </a:r>
            <a:endParaRPr sz="2400">
              <a:solidFill>
                <a:srgbClr val="0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0" name="Shape 600"/>
        <p:cNvGrpSpPr/>
        <p:nvPr/>
      </p:nvGrpSpPr>
      <p:grpSpPr>
        <a:xfrm>
          <a:off x="0" y="0"/>
          <a:ext cx="0" cy="0"/>
          <a:chOff x="0" y="0"/>
          <a:chExt cx="0" cy="0"/>
        </a:xfrm>
      </p:grpSpPr>
      <p:sp>
        <p:nvSpPr>
          <p:cNvPr id="601" name="Google Shape;601;p66"/>
          <p:cNvSpPr txBox="1"/>
          <p:nvPr>
            <p:ph type="title"/>
          </p:nvPr>
        </p:nvSpPr>
        <p:spPr>
          <a:xfrm>
            <a:off x="782506" y="4406901"/>
            <a:ext cx="8420100" cy="1362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602" name="Google Shape;602;p66"/>
          <p:cNvSpPr txBox="1"/>
          <p:nvPr>
            <p:ph idx="1" type="body"/>
          </p:nvPr>
        </p:nvSpPr>
        <p:spPr>
          <a:xfrm>
            <a:off x="782506" y="2906713"/>
            <a:ext cx="8420100" cy="1500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03" name="Google Shape;603;p66"/>
          <p:cNvSpPr txBox="1"/>
          <p:nvPr/>
        </p:nvSpPr>
        <p:spPr>
          <a:xfrm>
            <a:off x="107425" y="180900"/>
            <a:ext cx="9652800" cy="64344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640"/>
              </a:spcBef>
              <a:spcAft>
                <a:spcPts val="0"/>
              </a:spcAft>
              <a:buNone/>
            </a:pPr>
            <a:r>
              <a:rPr lang="en-US" sz="3200">
                <a:solidFill>
                  <a:schemeClr val="dk1"/>
                </a:solidFill>
              </a:rPr>
              <a:t>                   </a:t>
            </a:r>
            <a:r>
              <a:rPr b="1" i="1" lang="en-US" sz="3200">
                <a:solidFill>
                  <a:schemeClr val="dk1"/>
                </a:solidFill>
              </a:rPr>
              <a:t>WEEK 1 &amp; 2 TERM FOUR </a:t>
            </a:r>
            <a:endParaRPr b="1" i="1" sz="3200">
              <a:solidFill>
                <a:schemeClr val="dk1"/>
              </a:solidFill>
            </a:endParaRPr>
          </a:p>
          <a:p>
            <a:pPr indent="0" lvl="0" marL="0" rtl="0" algn="l">
              <a:spcBef>
                <a:spcPts val="640"/>
              </a:spcBef>
              <a:spcAft>
                <a:spcPts val="0"/>
              </a:spcAft>
              <a:buNone/>
            </a:pPr>
            <a:r>
              <a:rPr b="1" i="1" lang="en-US" sz="3200">
                <a:solidFill>
                  <a:schemeClr val="dk1"/>
                </a:solidFill>
              </a:rPr>
              <a:t>                  </a:t>
            </a:r>
            <a:r>
              <a:rPr b="1" i="1" lang="en-US" sz="3200" u="sng">
                <a:solidFill>
                  <a:schemeClr val="dk1"/>
                </a:solidFill>
              </a:rPr>
              <a:t>FINAL EXAM FEEDBACK </a:t>
            </a:r>
            <a:endParaRPr b="1" i="1" sz="3200" u="sng">
              <a:solidFill>
                <a:schemeClr val="dk1"/>
              </a:solidFill>
            </a:endParaRPr>
          </a:p>
          <a:p>
            <a:pPr indent="0" lvl="0" marL="0" rtl="0" algn="l">
              <a:spcBef>
                <a:spcPts val="640"/>
              </a:spcBef>
              <a:spcAft>
                <a:spcPts val="0"/>
              </a:spcAft>
              <a:buNone/>
            </a:pPr>
            <a:r>
              <a:t/>
            </a:r>
            <a:endParaRPr sz="3200">
              <a:solidFill>
                <a:schemeClr val="dk1"/>
              </a:solidFill>
            </a:endParaRPr>
          </a:p>
          <a:p>
            <a:pPr indent="0" lvl="0" marL="0" rtl="0" algn="l">
              <a:spcBef>
                <a:spcPts val="640"/>
              </a:spcBef>
              <a:spcAft>
                <a:spcPts val="0"/>
              </a:spcAft>
              <a:buNone/>
            </a:pPr>
            <a:r>
              <a:rPr lang="en-US" sz="3200">
                <a:solidFill>
                  <a:schemeClr val="dk1"/>
                </a:solidFill>
              </a:rPr>
              <a:t>The content may change in the HSC year but the SKILLS will not! </a:t>
            </a:r>
            <a:endParaRPr sz="3200">
              <a:solidFill>
                <a:schemeClr val="dk1"/>
              </a:solidFill>
            </a:endParaRPr>
          </a:p>
          <a:p>
            <a:pPr indent="-342900" lvl="0" marL="457200" rtl="0" algn="l">
              <a:spcBef>
                <a:spcPts val="640"/>
              </a:spcBef>
              <a:spcAft>
                <a:spcPts val="0"/>
              </a:spcAft>
              <a:buClr>
                <a:schemeClr val="dk1"/>
              </a:buClr>
              <a:buSzPts val="1800"/>
              <a:buChar char="❖"/>
            </a:pPr>
            <a:r>
              <a:rPr lang="en-US" sz="3200">
                <a:solidFill>
                  <a:schemeClr val="dk1"/>
                </a:solidFill>
              </a:rPr>
              <a:t>Read the teacher feedback and write down the comments</a:t>
            </a:r>
            <a:endParaRPr sz="3200">
              <a:solidFill>
                <a:schemeClr val="dk1"/>
              </a:solidFill>
            </a:endParaRPr>
          </a:p>
          <a:p>
            <a:pPr indent="-342900" lvl="0" marL="457200" rtl="0" algn="l">
              <a:spcBef>
                <a:spcPts val="0"/>
              </a:spcBef>
              <a:spcAft>
                <a:spcPts val="0"/>
              </a:spcAft>
              <a:buClr>
                <a:schemeClr val="dk1"/>
              </a:buClr>
              <a:buSzPts val="1800"/>
              <a:buChar char="❖"/>
            </a:pPr>
            <a:r>
              <a:rPr lang="en-US" sz="3200">
                <a:solidFill>
                  <a:schemeClr val="dk1"/>
                </a:solidFill>
              </a:rPr>
              <a:t>Identify what you did well.</a:t>
            </a:r>
            <a:endParaRPr sz="3200">
              <a:solidFill>
                <a:schemeClr val="dk1"/>
              </a:solidFill>
            </a:endParaRPr>
          </a:p>
          <a:p>
            <a:pPr indent="-342900" lvl="0" marL="457200" rtl="0" algn="l">
              <a:spcBef>
                <a:spcPts val="0"/>
              </a:spcBef>
              <a:spcAft>
                <a:spcPts val="0"/>
              </a:spcAft>
              <a:buClr>
                <a:schemeClr val="dk1"/>
              </a:buClr>
              <a:buSzPts val="1800"/>
              <a:buChar char="❖"/>
            </a:pPr>
            <a:r>
              <a:rPr lang="en-US" sz="3200">
                <a:solidFill>
                  <a:schemeClr val="dk1"/>
                </a:solidFill>
              </a:rPr>
              <a:t>Identify what you could do better.</a:t>
            </a:r>
            <a:endParaRPr sz="3200">
              <a:solidFill>
                <a:schemeClr val="dk1"/>
              </a:solidFill>
            </a:endParaRPr>
          </a:p>
          <a:p>
            <a:pPr indent="-342900" lvl="0" marL="457200" rtl="0" algn="l">
              <a:spcBef>
                <a:spcPts val="0"/>
              </a:spcBef>
              <a:spcAft>
                <a:spcPts val="0"/>
              </a:spcAft>
              <a:buClr>
                <a:schemeClr val="dk1"/>
              </a:buClr>
              <a:buSzPts val="1800"/>
              <a:buChar char="❖"/>
            </a:pPr>
            <a:r>
              <a:rPr lang="en-US" sz="3200">
                <a:solidFill>
                  <a:schemeClr val="dk1"/>
                </a:solidFill>
              </a:rPr>
              <a:t>Choose two things that you need to work on and make these your priorities for the future.</a:t>
            </a:r>
            <a:endParaRPr sz="3200">
              <a:solidFill>
                <a:schemeClr val="dk1"/>
              </a:solidFill>
            </a:endParaRPr>
          </a:p>
          <a:p>
            <a:pPr indent="-342900" lvl="0" marL="457200" rtl="0" algn="l">
              <a:spcBef>
                <a:spcPts val="0"/>
              </a:spcBef>
              <a:spcAft>
                <a:spcPts val="0"/>
              </a:spcAft>
              <a:buClr>
                <a:schemeClr val="dk1"/>
              </a:buClr>
              <a:buSzPts val="1800"/>
              <a:buChar char="❖"/>
            </a:pPr>
            <a:r>
              <a:rPr lang="en-US" sz="3200">
                <a:solidFill>
                  <a:schemeClr val="dk1"/>
                </a:solidFill>
              </a:rPr>
              <a:t>See your teacher for clarification if needed!</a:t>
            </a:r>
            <a:endParaRPr sz="3200">
              <a:solidFill>
                <a:schemeClr val="dk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8" name="Shape 608"/>
        <p:cNvGrpSpPr/>
        <p:nvPr/>
      </p:nvGrpSpPr>
      <p:grpSpPr>
        <a:xfrm>
          <a:off x="0" y="0"/>
          <a:ext cx="0" cy="0"/>
          <a:chOff x="0" y="0"/>
          <a:chExt cx="0" cy="0"/>
        </a:xfrm>
      </p:grpSpPr>
      <p:sp>
        <p:nvSpPr>
          <p:cNvPr id="609" name="Google Shape;609;p60"/>
          <p:cNvSpPr txBox="1"/>
          <p:nvPr>
            <p:ph type="title"/>
          </p:nvPr>
        </p:nvSpPr>
        <p:spPr>
          <a:xfrm>
            <a:off x="742950" y="533400"/>
            <a:ext cx="8420100" cy="13830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a:solidFill>
                  <a:srgbClr val="000000"/>
                </a:solidFill>
              </a:rPr>
              <a:t>                </a:t>
            </a:r>
            <a:r>
              <a:rPr b="1" i="1" lang="en-US" u="sng">
                <a:solidFill>
                  <a:srgbClr val="000000"/>
                </a:solidFill>
              </a:rPr>
              <a:t>Feedback</a:t>
            </a:r>
            <a:endParaRPr b="1" i="1" u="sng">
              <a:solidFill>
                <a:srgbClr val="000000"/>
              </a:solidFill>
            </a:endParaRPr>
          </a:p>
          <a:p>
            <a:pPr indent="0" lvl="0" marL="0" rtl="0" algn="ctr">
              <a:lnSpc>
                <a:spcPct val="100000"/>
              </a:lnSpc>
              <a:spcBef>
                <a:spcPts val="0"/>
              </a:spcBef>
              <a:spcAft>
                <a:spcPts val="0"/>
              </a:spcAft>
              <a:buSzPts val="1400"/>
              <a:buNone/>
            </a:pPr>
            <a:r>
              <a:rPr lang="en-US">
                <a:solidFill>
                  <a:srgbClr val="000000"/>
                </a:solidFill>
              </a:rPr>
              <a:t>SUBJECT by SUBJECT</a:t>
            </a:r>
            <a:endParaRPr sz="3000">
              <a:solidFill>
                <a:srgbClr val="000000"/>
              </a:solidFill>
            </a:endParaRPr>
          </a:p>
          <a:p>
            <a:pPr indent="0" lvl="0" marL="0" rtl="0" algn="ctr">
              <a:lnSpc>
                <a:spcPct val="100000"/>
              </a:lnSpc>
              <a:spcBef>
                <a:spcPts val="0"/>
              </a:spcBef>
              <a:spcAft>
                <a:spcPts val="0"/>
              </a:spcAft>
              <a:buSzPts val="1400"/>
              <a:buNone/>
            </a:pPr>
            <a:r>
              <a:t/>
            </a:r>
            <a:endParaRPr sz="3000">
              <a:solidFill>
                <a:srgbClr val="000000"/>
              </a:solidFill>
            </a:endParaRPr>
          </a:p>
          <a:p>
            <a:pPr indent="0" lvl="0" marL="0" rtl="0" algn="l">
              <a:lnSpc>
                <a:spcPct val="100000"/>
              </a:lnSpc>
              <a:spcBef>
                <a:spcPts val="0"/>
              </a:spcBef>
              <a:spcAft>
                <a:spcPts val="0"/>
              </a:spcAft>
              <a:buSzPts val="1400"/>
              <a:buNone/>
            </a:pPr>
            <a:r>
              <a:t/>
            </a:r>
            <a:endParaRPr sz="3000">
              <a:solidFill>
                <a:srgbClr val="000000"/>
              </a:solidFill>
            </a:endParaRPr>
          </a:p>
          <a:p>
            <a:pPr indent="-419100" lvl="0" marL="457200" rtl="0" algn="ctr">
              <a:lnSpc>
                <a:spcPct val="100000"/>
              </a:lnSpc>
              <a:spcBef>
                <a:spcPts val="0"/>
              </a:spcBef>
              <a:spcAft>
                <a:spcPts val="0"/>
              </a:spcAft>
              <a:buClr>
                <a:srgbClr val="000000"/>
              </a:buClr>
              <a:buSzPts val="3000"/>
              <a:buChar char="●"/>
            </a:pPr>
            <a:r>
              <a:rPr lang="en-US" sz="3000">
                <a:solidFill>
                  <a:srgbClr val="000000"/>
                </a:solidFill>
              </a:rPr>
              <a:t>Reflect and comment on your preparation for this subject for the exam block..</a:t>
            </a:r>
            <a:endParaRPr sz="3000">
              <a:solidFill>
                <a:srgbClr val="000000"/>
              </a:solidFill>
            </a:endParaRPr>
          </a:p>
          <a:p>
            <a:pPr indent="-419100" lvl="0" marL="457200" rtl="0" algn="ctr">
              <a:lnSpc>
                <a:spcPct val="100000"/>
              </a:lnSpc>
              <a:spcBef>
                <a:spcPts val="0"/>
              </a:spcBef>
              <a:spcAft>
                <a:spcPts val="0"/>
              </a:spcAft>
              <a:buClr>
                <a:srgbClr val="000000"/>
              </a:buClr>
              <a:buSzPts val="3000"/>
              <a:buChar char="●"/>
            </a:pPr>
            <a:r>
              <a:rPr lang="en-US" sz="3000">
                <a:solidFill>
                  <a:srgbClr val="000000"/>
                </a:solidFill>
              </a:rPr>
              <a:t>What did you do well? How? </a:t>
            </a:r>
            <a:endParaRPr sz="3000">
              <a:solidFill>
                <a:srgbClr val="000000"/>
              </a:solidFill>
            </a:endParaRPr>
          </a:p>
          <a:p>
            <a:pPr indent="-419100" lvl="0" marL="457200" rtl="0" algn="ctr">
              <a:lnSpc>
                <a:spcPct val="100000"/>
              </a:lnSpc>
              <a:spcBef>
                <a:spcPts val="0"/>
              </a:spcBef>
              <a:spcAft>
                <a:spcPts val="0"/>
              </a:spcAft>
              <a:buClr>
                <a:srgbClr val="000000"/>
              </a:buClr>
              <a:buSzPts val="3000"/>
              <a:buChar char="●"/>
            </a:pPr>
            <a:r>
              <a:rPr lang="en-US" sz="3000">
                <a:solidFill>
                  <a:srgbClr val="000000"/>
                </a:solidFill>
              </a:rPr>
              <a:t>What was not so good? Why?</a:t>
            </a:r>
            <a:endParaRPr sz="3000">
              <a:solidFill>
                <a:srgbClr val="000000"/>
              </a:solidFill>
            </a:endParaRPr>
          </a:p>
          <a:p>
            <a:pPr indent="-419100" lvl="0" marL="457200" rtl="0" algn="ctr">
              <a:lnSpc>
                <a:spcPct val="100000"/>
              </a:lnSpc>
              <a:spcBef>
                <a:spcPts val="0"/>
              </a:spcBef>
              <a:spcAft>
                <a:spcPts val="0"/>
              </a:spcAft>
              <a:buClr>
                <a:srgbClr val="000000"/>
              </a:buClr>
              <a:buSzPts val="3000"/>
              <a:buChar char="●"/>
            </a:pPr>
            <a:r>
              <a:rPr lang="en-US" sz="3000">
                <a:solidFill>
                  <a:srgbClr val="000000"/>
                </a:solidFill>
              </a:rPr>
              <a:t> What do you need help with?</a:t>
            </a:r>
            <a:endParaRPr sz="3000">
              <a:solidFill>
                <a:srgbClr val="000000"/>
              </a:solidFill>
            </a:endParaRPr>
          </a:p>
          <a:p>
            <a:pPr indent="-419100" lvl="0" marL="457200" rtl="0" algn="ctr">
              <a:lnSpc>
                <a:spcPct val="100000"/>
              </a:lnSpc>
              <a:spcBef>
                <a:spcPts val="0"/>
              </a:spcBef>
              <a:spcAft>
                <a:spcPts val="0"/>
              </a:spcAft>
              <a:buClr>
                <a:srgbClr val="000000"/>
              </a:buClr>
              <a:buSzPts val="3000"/>
              <a:buChar char="●"/>
            </a:pPr>
            <a:r>
              <a:rPr lang="en-US" sz="3000">
                <a:solidFill>
                  <a:srgbClr val="000000"/>
                </a:solidFill>
              </a:rPr>
              <a:t>How will you improve?</a:t>
            </a:r>
            <a:endParaRPr sz="3000">
              <a:solidFill>
                <a:srgbClr val="000000"/>
              </a:solidFill>
            </a:endParaRPr>
          </a:p>
          <a:p>
            <a:pPr indent="-419100" lvl="0" marL="457200" rtl="0" algn="ctr">
              <a:lnSpc>
                <a:spcPct val="100000"/>
              </a:lnSpc>
              <a:spcBef>
                <a:spcPts val="0"/>
              </a:spcBef>
              <a:spcAft>
                <a:spcPts val="0"/>
              </a:spcAft>
              <a:buClr>
                <a:srgbClr val="000000"/>
              </a:buClr>
              <a:buSzPts val="3000"/>
              <a:buChar char="●"/>
            </a:pPr>
            <a:r>
              <a:rPr lang="en-US" sz="3000">
                <a:solidFill>
                  <a:srgbClr val="000000"/>
                </a:solidFill>
              </a:rPr>
              <a:t>What changes will you make? </a:t>
            </a:r>
            <a:endParaRPr sz="3000">
              <a:solidFill>
                <a:srgbClr val="000000"/>
              </a:solidFill>
            </a:endParaRPr>
          </a:p>
          <a:p>
            <a:pPr indent="0" lvl="0" marL="457200" rtl="0" algn="ctr">
              <a:lnSpc>
                <a:spcPct val="100000"/>
              </a:lnSpc>
              <a:spcBef>
                <a:spcPts val="0"/>
              </a:spcBef>
              <a:spcAft>
                <a:spcPts val="0"/>
              </a:spcAft>
              <a:buNone/>
            </a:pPr>
            <a:r>
              <a:rPr lang="en-US">
                <a:solidFill>
                  <a:srgbClr val="000000"/>
                </a:solidFill>
              </a:rPr>
              <a:t> </a:t>
            </a:r>
            <a:endParaRPr>
              <a:solidFill>
                <a:srgbClr val="000000"/>
              </a:solidFill>
            </a:endParaRPr>
          </a:p>
        </p:txBody>
      </p:sp>
      <p:sp>
        <p:nvSpPr>
          <p:cNvPr id="610" name="Google Shape;610;p60"/>
          <p:cNvSpPr txBox="1"/>
          <p:nvPr>
            <p:ph idx="1" type="body"/>
          </p:nvPr>
        </p:nvSpPr>
        <p:spPr>
          <a:xfrm>
            <a:off x="742950" y="2617500"/>
            <a:ext cx="8420100" cy="39078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sz="3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5"/>
          <p:cNvSpPr txBox="1"/>
          <p:nvPr>
            <p:ph type="ctrTitle"/>
          </p:nvPr>
        </p:nvSpPr>
        <p:spPr>
          <a:xfrm>
            <a:off x="533400" y="1608600"/>
            <a:ext cx="5295900" cy="2212200"/>
          </a:xfrm>
          <a:prstGeom prst="rect">
            <a:avLst/>
          </a:prstGeom>
          <a:noFill/>
          <a:ln>
            <a:noFill/>
          </a:ln>
        </p:spPr>
        <p:txBody>
          <a:bodyPr anchorCtr="0" anchor="b" bIns="45700" lIns="91425" spcFirstLastPara="1" rIns="91425" wrap="square" tIns="45700">
            <a:noAutofit/>
          </a:bodyPr>
          <a:lstStyle/>
          <a:p>
            <a:pPr indent="0" lvl="0" marL="0" marR="0" rtl="0" algn="l">
              <a:lnSpc>
                <a:spcPct val="95000"/>
              </a:lnSpc>
              <a:spcBef>
                <a:spcPts val="0"/>
              </a:spcBef>
              <a:spcAft>
                <a:spcPts val="0"/>
              </a:spcAft>
              <a:buClr>
                <a:schemeClr val="dk1"/>
              </a:buClr>
              <a:buSzPts val="1400"/>
              <a:buFont typeface="Arial"/>
              <a:buNone/>
            </a:pPr>
            <a:r>
              <a:t/>
            </a:r>
            <a:endParaRPr b="1" sz="2800">
              <a:solidFill>
                <a:schemeClr val="dk1"/>
              </a:solidFill>
            </a:endParaRPr>
          </a:p>
          <a:p>
            <a:pPr indent="0" lvl="0" marL="0" marR="0" rtl="0" algn="l">
              <a:lnSpc>
                <a:spcPct val="95000"/>
              </a:lnSpc>
              <a:spcBef>
                <a:spcPts val="0"/>
              </a:spcBef>
              <a:spcAft>
                <a:spcPts val="0"/>
              </a:spcAft>
              <a:buClr>
                <a:schemeClr val="dk1"/>
              </a:buClr>
              <a:buSzPts val="1400"/>
              <a:buFont typeface="Arial"/>
              <a:buNone/>
            </a:pPr>
            <a:r>
              <a:rPr b="1" i="0" lang="en-US" sz="3000" u="none" cap="none" strike="noStrike">
                <a:solidFill>
                  <a:schemeClr val="dk1"/>
                </a:solidFill>
                <a:latin typeface="Arial"/>
                <a:ea typeface="Arial"/>
                <a:cs typeface="Arial"/>
                <a:sym typeface="Arial"/>
              </a:rPr>
              <a:t>Let us remember we are  in the holy presence of God.</a:t>
            </a:r>
            <a:endParaRPr b="0" i="0" sz="3000" u="none" cap="none" strike="noStrike">
              <a:solidFill>
                <a:schemeClr val="dk1"/>
              </a:solidFill>
              <a:latin typeface="Arial"/>
              <a:ea typeface="Arial"/>
              <a:cs typeface="Arial"/>
              <a:sym typeface="Arial"/>
            </a:endParaRPr>
          </a:p>
        </p:txBody>
      </p:sp>
      <p:pic>
        <p:nvPicPr>
          <p:cNvPr id="209" name="Google Shape;209;p5"/>
          <p:cNvPicPr preferRelativeResize="0"/>
          <p:nvPr/>
        </p:nvPicPr>
        <p:blipFill rotWithShape="1">
          <a:blip r:embed="rId3">
            <a:alphaModFix/>
          </a:blip>
          <a:srcRect b="0" l="0" r="0" t="0"/>
          <a:stretch/>
        </p:blipFill>
        <p:spPr>
          <a:xfrm>
            <a:off x="6172200" y="990600"/>
            <a:ext cx="3463925" cy="4751387"/>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5" name="Shape 615"/>
        <p:cNvGrpSpPr/>
        <p:nvPr/>
      </p:nvGrpSpPr>
      <p:grpSpPr>
        <a:xfrm>
          <a:off x="0" y="0"/>
          <a:ext cx="0" cy="0"/>
          <a:chOff x="0" y="0"/>
          <a:chExt cx="0" cy="0"/>
        </a:xfrm>
      </p:grpSpPr>
      <p:sp>
        <p:nvSpPr>
          <p:cNvPr id="616" name="Google Shape;616;p62"/>
          <p:cNvSpPr txBox="1"/>
          <p:nvPr>
            <p:ph type="title"/>
          </p:nvPr>
        </p:nvSpPr>
        <p:spPr>
          <a:xfrm>
            <a:off x="742950" y="78025"/>
            <a:ext cx="8420100" cy="985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640"/>
              </a:spcBef>
              <a:spcAft>
                <a:spcPts val="0"/>
              </a:spcAft>
              <a:buClr>
                <a:schemeClr val="dk1"/>
              </a:buClr>
              <a:buSzPts val="1100"/>
              <a:buFont typeface="Arial"/>
              <a:buNone/>
            </a:pPr>
            <a:r>
              <a:rPr b="1" i="1" lang="en-US" sz="3600" u="sng">
                <a:solidFill>
                  <a:schemeClr val="dk1"/>
                </a:solidFill>
              </a:rPr>
              <a:t>Effective Study</a:t>
            </a:r>
            <a:endParaRPr b="1" i="1" sz="3600" u="sng"/>
          </a:p>
        </p:txBody>
      </p:sp>
      <p:sp>
        <p:nvSpPr>
          <p:cNvPr id="617" name="Google Shape;617;p62"/>
          <p:cNvSpPr txBox="1"/>
          <p:nvPr>
            <p:ph idx="1" type="body"/>
          </p:nvPr>
        </p:nvSpPr>
        <p:spPr>
          <a:xfrm>
            <a:off x="90275" y="897575"/>
            <a:ext cx="9678300" cy="55497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19100" lvl="0" marL="457200" rtl="0" algn="l">
              <a:lnSpc>
                <a:spcPct val="100000"/>
              </a:lnSpc>
              <a:spcBef>
                <a:spcPts val="640"/>
              </a:spcBef>
              <a:spcAft>
                <a:spcPts val="0"/>
              </a:spcAft>
              <a:buClr>
                <a:srgbClr val="000000"/>
              </a:buClr>
              <a:buSzPts val="3000"/>
              <a:buChar char="❖"/>
            </a:pPr>
            <a:r>
              <a:rPr lang="en-US" sz="3000">
                <a:solidFill>
                  <a:srgbClr val="000000"/>
                </a:solidFill>
              </a:rPr>
              <a:t>Be organised- use your diary to </a:t>
            </a:r>
            <a:endParaRPr sz="3000">
              <a:solidFill>
                <a:srgbClr val="000000"/>
              </a:solidFill>
            </a:endParaRPr>
          </a:p>
          <a:p>
            <a:pPr indent="0" lvl="0" marL="457200" rtl="0" algn="l">
              <a:lnSpc>
                <a:spcPct val="100000"/>
              </a:lnSpc>
              <a:spcBef>
                <a:spcPts val="640"/>
              </a:spcBef>
              <a:spcAft>
                <a:spcPts val="0"/>
              </a:spcAft>
              <a:buSzPts val="1400"/>
              <a:buNone/>
            </a:pPr>
            <a:r>
              <a:rPr lang="en-US" sz="3000">
                <a:solidFill>
                  <a:srgbClr val="000000"/>
                </a:solidFill>
              </a:rPr>
              <a:t>record dates of tasks, homework and major works</a:t>
            </a:r>
            <a:endParaRPr sz="3000">
              <a:solidFill>
                <a:srgbClr val="000000"/>
              </a:solidFill>
            </a:endParaRPr>
          </a:p>
          <a:p>
            <a:pPr indent="-419100" lvl="0" marL="457200" rtl="0" algn="l">
              <a:lnSpc>
                <a:spcPct val="100000"/>
              </a:lnSpc>
              <a:spcBef>
                <a:spcPts val="640"/>
              </a:spcBef>
              <a:spcAft>
                <a:spcPts val="0"/>
              </a:spcAft>
              <a:buClr>
                <a:srgbClr val="000000"/>
              </a:buClr>
              <a:buSzPts val="3000"/>
              <a:buChar char="❖"/>
            </a:pPr>
            <a:r>
              <a:rPr lang="en-US" sz="3000">
                <a:solidFill>
                  <a:srgbClr val="000000"/>
                </a:solidFill>
              </a:rPr>
              <a:t>Get your notes, folders in order</a:t>
            </a:r>
            <a:endParaRPr sz="3000">
              <a:solidFill>
                <a:srgbClr val="000000"/>
              </a:solidFill>
            </a:endParaRPr>
          </a:p>
          <a:p>
            <a:pPr indent="-419100" lvl="0" marL="457200" rtl="0" algn="l">
              <a:lnSpc>
                <a:spcPct val="100000"/>
              </a:lnSpc>
              <a:spcBef>
                <a:spcPts val="0"/>
              </a:spcBef>
              <a:spcAft>
                <a:spcPts val="0"/>
              </a:spcAft>
              <a:buClr>
                <a:srgbClr val="000000"/>
              </a:buClr>
              <a:buSzPts val="3000"/>
              <a:buChar char="❖"/>
            </a:pPr>
            <a:r>
              <a:rPr lang="en-US" sz="3000">
                <a:solidFill>
                  <a:srgbClr val="000000"/>
                </a:solidFill>
              </a:rPr>
              <a:t>Break your study up- Yr 12 should be completing 2 hours daily study (not just HW)</a:t>
            </a:r>
            <a:endParaRPr sz="3000">
              <a:solidFill>
                <a:srgbClr val="000000"/>
              </a:solidFill>
            </a:endParaRPr>
          </a:p>
          <a:p>
            <a:pPr indent="-419100" lvl="0" marL="457200" rtl="0" algn="l">
              <a:lnSpc>
                <a:spcPct val="100000"/>
              </a:lnSpc>
              <a:spcBef>
                <a:spcPts val="0"/>
              </a:spcBef>
              <a:spcAft>
                <a:spcPts val="0"/>
              </a:spcAft>
              <a:buClr>
                <a:srgbClr val="000000"/>
              </a:buClr>
              <a:buSzPts val="3000"/>
              <a:buChar char="❖"/>
            </a:pPr>
            <a:r>
              <a:rPr lang="en-US" sz="3000">
                <a:solidFill>
                  <a:srgbClr val="000000"/>
                </a:solidFill>
              </a:rPr>
              <a:t>Work out what works for you. </a:t>
            </a:r>
            <a:endParaRPr sz="3000">
              <a:solidFill>
                <a:srgbClr val="000000"/>
              </a:solidFill>
            </a:endParaRPr>
          </a:p>
          <a:p>
            <a:pPr indent="-419100" lvl="0" marL="457200" rtl="0" algn="l">
              <a:lnSpc>
                <a:spcPct val="100000"/>
              </a:lnSpc>
              <a:spcBef>
                <a:spcPts val="0"/>
              </a:spcBef>
              <a:spcAft>
                <a:spcPts val="0"/>
              </a:spcAft>
              <a:buClr>
                <a:srgbClr val="000000"/>
              </a:buClr>
              <a:buSzPts val="3000"/>
              <a:buChar char="❖"/>
            </a:pPr>
            <a:r>
              <a:rPr lang="en-US" sz="3000">
                <a:solidFill>
                  <a:srgbClr val="000000"/>
                </a:solidFill>
              </a:rPr>
              <a:t>Be free from distractions - especially phones</a:t>
            </a:r>
            <a:endParaRPr sz="3000">
              <a:solidFill>
                <a:srgbClr val="000000"/>
              </a:solidFill>
            </a:endParaRPr>
          </a:p>
          <a:p>
            <a:pPr indent="-419100" lvl="0" marL="457200" rtl="0" algn="l">
              <a:lnSpc>
                <a:spcPct val="100000"/>
              </a:lnSpc>
              <a:spcBef>
                <a:spcPts val="0"/>
              </a:spcBef>
              <a:spcAft>
                <a:spcPts val="0"/>
              </a:spcAft>
              <a:buClr>
                <a:srgbClr val="000000"/>
              </a:buClr>
              <a:buSzPts val="3000"/>
              <a:buChar char="❖"/>
            </a:pPr>
            <a:r>
              <a:rPr lang="en-US" sz="3000">
                <a:solidFill>
                  <a:schemeClr val="dk1"/>
                </a:solidFill>
              </a:rPr>
              <a:t>Establish a flexible study timetable that is personalised.</a:t>
            </a:r>
            <a:endParaRPr sz="3000">
              <a:solidFill>
                <a:schemeClr val="dk1"/>
              </a:solidFill>
            </a:endParaRPr>
          </a:p>
          <a:p>
            <a:pPr indent="-419100" lvl="0" marL="457200" rtl="0" algn="l">
              <a:lnSpc>
                <a:spcPct val="100000"/>
              </a:lnSpc>
              <a:spcBef>
                <a:spcPts val="0"/>
              </a:spcBef>
              <a:spcAft>
                <a:spcPts val="0"/>
              </a:spcAft>
              <a:buClr>
                <a:schemeClr val="dk1"/>
              </a:buClr>
              <a:buSzPts val="3000"/>
              <a:buChar char="❖"/>
            </a:pPr>
            <a:r>
              <a:rPr lang="en-US" sz="3000">
                <a:solidFill>
                  <a:schemeClr val="dk1"/>
                </a:solidFill>
              </a:rPr>
              <a:t>Talk to your teachers about the best way to study their particular subject</a:t>
            </a:r>
            <a:endParaRPr sz="3000">
              <a:solidFill>
                <a:schemeClr val="dk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2" name="Shape 622"/>
        <p:cNvGrpSpPr/>
        <p:nvPr/>
      </p:nvGrpSpPr>
      <p:grpSpPr>
        <a:xfrm>
          <a:off x="0" y="0"/>
          <a:ext cx="0" cy="0"/>
          <a:chOff x="0" y="0"/>
          <a:chExt cx="0" cy="0"/>
        </a:xfrm>
      </p:grpSpPr>
      <p:sp>
        <p:nvSpPr>
          <p:cNvPr id="623" name="Google Shape;623;p63"/>
          <p:cNvSpPr txBox="1"/>
          <p:nvPr>
            <p:ph type="title"/>
          </p:nvPr>
        </p:nvSpPr>
        <p:spPr>
          <a:xfrm>
            <a:off x="742950" y="202900"/>
            <a:ext cx="8420100" cy="892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640"/>
              </a:spcBef>
              <a:spcAft>
                <a:spcPts val="0"/>
              </a:spcAft>
              <a:buClr>
                <a:schemeClr val="dk1"/>
              </a:buClr>
              <a:buSzPts val="1100"/>
              <a:buFont typeface="Arial"/>
              <a:buNone/>
            </a:pPr>
            <a:r>
              <a:rPr b="1" i="1" lang="en-US" sz="3200" u="sng">
                <a:solidFill>
                  <a:schemeClr val="dk1"/>
                </a:solidFill>
              </a:rPr>
              <a:t>Attendance = Personal Best</a:t>
            </a:r>
            <a:endParaRPr b="1" i="1" u="sng"/>
          </a:p>
        </p:txBody>
      </p:sp>
      <p:sp>
        <p:nvSpPr>
          <p:cNvPr id="624" name="Google Shape;624;p63"/>
          <p:cNvSpPr txBox="1"/>
          <p:nvPr>
            <p:ph idx="1" type="body"/>
          </p:nvPr>
        </p:nvSpPr>
        <p:spPr>
          <a:xfrm>
            <a:off x="287450" y="1111500"/>
            <a:ext cx="9464100" cy="5464500"/>
          </a:xfrm>
          <a:prstGeom prst="rect">
            <a:avLst/>
          </a:prstGeom>
          <a:no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06400" lvl="0" marL="457200" rtl="0" algn="l">
              <a:lnSpc>
                <a:spcPct val="100000"/>
              </a:lnSpc>
              <a:spcBef>
                <a:spcPts val="640"/>
              </a:spcBef>
              <a:spcAft>
                <a:spcPts val="0"/>
              </a:spcAft>
              <a:buClr>
                <a:srgbClr val="000000"/>
              </a:buClr>
              <a:buSzPts val="2800"/>
              <a:buChar char="❖"/>
            </a:pPr>
            <a:r>
              <a:rPr lang="en-US" sz="2800">
                <a:solidFill>
                  <a:srgbClr val="000000"/>
                </a:solidFill>
              </a:rPr>
              <a:t>Top performing students have attendance rates above 97%</a:t>
            </a:r>
            <a:endParaRPr sz="2800">
              <a:solidFill>
                <a:srgbClr val="000000"/>
              </a:solidFill>
            </a:endParaRPr>
          </a:p>
          <a:p>
            <a:pPr indent="-406400" lvl="0" marL="457200" rtl="0" algn="l">
              <a:lnSpc>
                <a:spcPct val="100000"/>
              </a:lnSpc>
              <a:spcBef>
                <a:spcPts val="0"/>
              </a:spcBef>
              <a:spcAft>
                <a:spcPts val="0"/>
              </a:spcAft>
              <a:buClr>
                <a:srgbClr val="000000"/>
              </a:buClr>
              <a:buSzPts val="2800"/>
              <a:buChar char="❖"/>
            </a:pPr>
            <a:r>
              <a:rPr lang="en-US" sz="2800">
                <a:solidFill>
                  <a:srgbClr val="000000"/>
                </a:solidFill>
              </a:rPr>
              <a:t>Please do not plan holidays during school time.</a:t>
            </a:r>
            <a:endParaRPr sz="2800">
              <a:solidFill>
                <a:srgbClr val="000000"/>
              </a:solidFill>
            </a:endParaRPr>
          </a:p>
          <a:p>
            <a:pPr indent="-406400" lvl="0" marL="457200" rtl="0" algn="l">
              <a:lnSpc>
                <a:spcPct val="100000"/>
              </a:lnSpc>
              <a:spcBef>
                <a:spcPts val="0"/>
              </a:spcBef>
              <a:spcAft>
                <a:spcPts val="0"/>
              </a:spcAft>
              <a:buClr>
                <a:srgbClr val="000000"/>
              </a:buClr>
              <a:buSzPts val="2800"/>
              <a:buChar char="❖"/>
            </a:pPr>
            <a:r>
              <a:rPr lang="en-US" sz="2800">
                <a:solidFill>
                  <a:srgbClr val="000000"/>
                </a:solidFill>
              </a:rPr>
              <a:t>Missing a lot of school will put stress on your son / daughter which may lead to increased anxiety and problems catching up on work</a:t>
            </a:r>
            <a:endParaRPr sz="2800">
              <a:solidFill>
                <a:srgbClr val="000000"/>
              </a:solidFill>
            </a:endParaRPr>
          </a:p>
          <a:p>
            <a:pPr indent="-406400" lvl="0" marL="457200" rtl="0" algn="l">
              <a:lnSpc>
                <a:spcPct val="100000"/>
              </a:lnSpc>
              <a:spcBef>
                <a:spcPts val="0"/>
              </a:spcBef>
              <a:spcAft>
                <a:spcPts val="0"/>
              </a:spcAft>
              <a:buClr>
                <a:srgbClr val="000000"/>
              </a:buClr>
              <a:buSzPts val="2800"/>
              <a:buChar char="❖"/>
            </a:pPr>
            <a:r>
              <a:rPr lang="en-US" sz="2800">
                <a:solidFill>
                  <a:srgbClr val="000000"/>
                </a:solidFill>
              </a:rPr>
              <a:t>Work is still completed on the last day of school. All students should be in attendance.</a:t>
            </a:r>
            <a:endParaRPr sz="2800">
              <a:solidFill>
                <a:srgbClr val="000000"/>
              </a:solidFill>
            </a:endParaRPr>
          </a:p>
          <a:p>
            <a:pPr indent="-406400" lvl="0" marL="457200" rtl="0" algn="l">
              <a:lnSpc>
                <a:spcPct val="100000"/>
              </a:lnSpc>
              <a:spcBef>
                <a:spcPts val="0"/>
              </a:spcBef>
              <a:spcAft>
                <a:spcPts val="0"/>
              </a:spcAft>
              <a:buClr>
                <a:srgbClr val="000000"/>
              </a:buClr>
              <a:buSzPts val="2800"/>
              <a:buChar char="❖"/>
            </a:pPr>
            <a:r>
              <a:rPr lang="en-US" sz="2800">
                <a:solidFill>
                  <a:srgbClr val="000000"/>
                </a:solidFill>
              </a:rPr>
              <a:t>Please avoid making appointments in school time. </a:t>
            </a:r>
            <a:endParaRPr sz="2800">
              <a:solidFill>
                <a:srgbClr val="000000"/>
              </a:solidFill>
            </a:endParaRPr>
          </a:p>
          <a:p>
            <a:pPr indent="-406400" lvl="0" marL="457200" rtl="0" algn="l">
              <a:lnSpc>
                <a:spcPct val="100000"/>
              </a:lnSpc>
              <a:spcBef>
                <a:spcPts val="0"/>
              </a:spcBef>
              <a:spcAft>
                <a:spcPts val="0"/>
              </a:spcAft>
              <a:buClr>
                <a:srgbClr val="000000"/>
              </a:buClr>
              <a:buSzPts val="2800"/>
              <a:buChar char="❖"/>
            </a:pPr>
            <a:r>
              <a:rPr lang="en-US" sz="2800">
                <a:solidFill>
                  <a:srgbClr val="000000"/>
                </a:solidFill>
              </a:rPr>
              <a:t>Special event days are important for school spirit and mental wellbeing</a:t>
            </a:r>
            <a:endParaRPr sz="2800">
              <a:solidFill>
                <a:srgbClr val="00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9" name="Shape 629"/>
        <p:cNvGrpSpPr/>
        <p:nvPr/>
      </p:nvGrpSpPr>
      <p:grpSpPr>
        <a:xfrm>
          <a:off x="0" y="0"/>
          <a:ext cx="0" cy="0"/>
          <a:chOff x="0" y="0"/>
          <a:chExt cx="0" cy="0"/>
        </a:xfrm>
      </p:grpSpPr>
      <p:sp>
        <p:nvSpPr>
          <p:cNvPr id="630" name="Google Shape;630;g64ee0b51ef_0_5"/>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500">
              <a:solidFill>
                <a:schemeClr val="dk1"/>
              </a:solidFill>
              <a:highlight>
                <a:srgbClr val="FFFFFF"/>
              </a:highlight>
            </a:endParaRPr>
          </a:p>
        </p:txBody>
      </p:sp>
      <p:sp>
        <p:nvSpPr>
          <p:cNvPr id="631" name="Google Shape;631;g64ee0b51ef_0_5"/>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32" name="Google Shape;632;g64ee0b51ef_0_5"/>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b="1" i="1" lang="en-US" sz="6000">
                <a:solidFill>
                  <a:srgbClr val="333333"/>
                </a:solidFill>
                <a:latin typeface="Gloria Hallelujah"/>
                <a:ea typeface="Gloria Hallelujah"/>
                <a:cs typeface="Gloria Hallelujah"/>
                <a:sym typeface="Gloria Hallelujah"/>
              </a:rPr>
              <a:t>WHAT VISION DO YOU HAVE FOR YOURSELF? </a:t>
            </a:r>
            <a:endParaRPr b="1" i="1" sz="6000">
              <a:solidFill>
                <a:srgbClr val="333333"/>
              </a:solidFill>
              <a:latin typeface="Gloria Hallelujah"/>
              <a:ea typeface="Gloria Hallelujah"/>
              <a:cs typeface="Gloria Hallelujah"/>
              <a:sym typeface="Gloria Hallelujah"/>
            </a:endParaRPr>
          </a:p>
        </p:txBody>
      </p:sp>
      <p:pic>
        <p:nvPicPr>
          <p:cNvPr id="633" name="Google Shape;633;g64ee0b51ef_0_5"/>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8" name="Shape 638"/>
        <p:cNvGrpSpPr/>
        <p:nvPr/>
      </p:nvGrpSpPr>
      <p:grpSpPr>
        <a:xfrm>
          <a:off x="0" y="0"/>
          <a:ext cx="0" cy="0"/>
          <a:chOff x="0" y="0"/>
          <a:chExt cx="0" cy="0"/>
        </a:xfrm>
      </p:grpSpPr>
      <p:sp>
        <p:nvSpPr>
          <p:cNvPr id="639" name="Google Shape;639;g64ee0b51ef_0_200"/>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500">
              <a:solidFill>
                <a:schemeClr val="dk1"/>
              </a:solidFill>
              <a:highlight>
                <a:srgbClr val="FFFFFF"/>
              </a:highlight>
            </a:endParaRPr>
          </a:p>
        </p:txBody>
      </p:sp>
      <p:sp>
        <p:nvSpPr>
          <p:cNvPr id="640" name="Google Shape;640;g64ee0b51ef_0_200"/>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41" name="Google Shape;641;g64ee0b51ef_0_200"/>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US" sz="3200" u="sng">
                <a:solidFill>
                  <a:schemeClr val="dk1"/>
                </a:solidFill>
              </a:rPr>
              <a:t>SETTING GOALS</a:t>
            </a:r>
            <a:endParaRPr b="1" i="1" sz="3200" u="sng">
              <a:solidFill>
                <a:schemeClr val="dk1"/>
              </a:solidFill>
            </a:endParaRPr>
          </a:p>
          <a:p>
            <a:pPr indent="0" lvl="0" marL="0" rtl="0" algn="l">
              <a:spcBef>
                <a:spcPts val="0"/>
              </a:spcBef>
              <a:spcAft>
                <a:spcPts val="0"/>
              </a:spcAft>
              <a:buNone/>
            </a:pPr>
            <a:r>
              <a:t/>
            </a:r>
            <a:endParaRPr sz="2400">
              <a:solidFill>
                <a:schemeClr val="dk1"/>
              </a:solidFill>
            </a:endParaRPr>
          </a:p>
          <a:p>
            <a:pPr indent="0" lvl="0" marL="0" rtl="0" algn="l">
              <a:spcBef>
                <a:spcPts val="0"/>
              </a:spcBef>
              <a:spcAft>
                <a:spcPts val="0"/>
              </a:spcAft>
              <a:buClr>
                <a:schemeClr val="dk1"/>
              </a:buClr>
              <a:buSzPts val="2400"/>
              <a:buFont typeface="Arial"/>
              <a:buNone/>
            </a:pPr>
            <a:r>
              <a:rPr lang="en-US" sz="2400">
                <a:solidFill>
                  <a:schemeClr val="dk1"/>
                </a:solidFill>
              </a:rPr>
              <a:t>What do you want to achieve this year?</a:t>
            </a:r>
            <a:endParaRPr sz="2400">
              <a:solidFill>
                <a:schemeClr val="dk1"/>
              </a:solidFill>
            </a:endParaRPr>
          </a:p>
          <a:p>
            <a:pPr indent="0" lvl="0" marL="0" rtl="0" algn="l">
              <a:spcBef>
                <a:spcPts val="0"/>
              </a:spcBef>
              <a:spcAft>
                <a:spcPts val="0"/>
              </a:spcAft>
              <a:buClr>
                <a:schemeClr val="dk1"/>
              </a:buClr>
              <a:buSzPts val="2400"/>
              <a:buFont typeface="Arial"/>
              <a:buNone/>
            </a:pPr>
            <a:r>
              <a:t/>
            </a:r>
            <a:endParaRPr sz="2400">
              <a:solidFill>
                <a:schemeClr val="dk1"/>
              </a:solidFill>
            </a:endParaRPr>
          </a:p>
          <a:p>
            <a:pPr indent="-381000" lvl="0" marL="457200" rtl="0" algn="l">
              <a:spcBef>
                <a:spcPts val="0"/>
              </a:spcBef>
              <a:spcAft>
                <a:spcPts val="0"/>
              </a:spcAft>
              <a:buClr>
                <a:schemeClr val="dk1"/>
              </a:buClr>
              <a:buSzPts val="2400"/>
              <a:buChar char="❖"/>
            </a:pPr>
            <a:r>
              <a:rPr lang="en-US" sz="2400">
                <a:solidFill>
                  <a:schemeClr val="dk1"/>
                </a:solidFill>
              </a:rPr>
              <a:t>Personal Best?</a:t>
            </a:r>
            <a:endParaRPr sz="2400">
              <a:solidFill>
                <a:schemeClr val="dk1"/>
              </a:solidFill>
            </a:endParaRPr>
          </a:p>
          <a:p>
            <a:pPr indent="-381000" lvl="0" marL="457200" rtl="0" algn="l">
              <a:spcBef>
                <a:spcPts val="0"/>
              </a:spcBef>
              <a:spcAft>
                <a:spcPts val="0"/>
              </a:spcAft>
              <a:buClr>
                <a:schemeClr val="dk1"/>
              </a:buClr>
              <a:buSzPts val="2400"/>
              <a:buChar char="❖"/>
            </a:pPr>
            <a:r>
              <a:rPr lang="en-US" sz="2400">
                <a:solidFill>
                  <a:schemeClr val="dk1"/>
                </a:solidFill>
              </a:rPr>
              <a:t>ATAR?</a:t>
            </a:r>
            <a:endParaRPr sz="2400">
              <a:solidFill>
                <a:schemeClr val="dk1"/>
              </a:solidFill>
            </a:endParaRPr>
          </a:p>
          <a:p>
            <a:pPr indent="-381000" lvl="0" marL="457200" rtl="0" algn="l">
              <a:spcBef>
                <a:spcPts val="0"/>
              </a:spcBef>
              <a:spcAft>
                <a:spcPts val="0"/>
              </a:spcAft>
              <a:buClr>
                <a:schemeClr val="dk1"/>
              </a:buClr>
              <a:buSzPts val="2400"/>
              <a:buChar char="❖"/>
            </a:pPr>
            <a:r>
              <a:rPr lang="en-US" sz="2400">
                <a:solidFill>
                  <a:schemeClr val="dk1"/>
                </a:solidFill>
              </a:rPr>
              <a:t>Apprenticeship?</a:t>
            </a:r>
            <a:endParaRPr sz="2400">
              <a:solidFill>
                <a:schemeClr val="dk1"/>
              </a:solidFill>
            </a:endParaRPr>
          </a:p>
          <a:p>
            <a:pPr indent="-381000" lvl="0" marL="457200" rtl="0" algn="l">
              <a:spcBef>
                <a:spcPts val="0"/>
              </a:spcBef>
              <a:spcAft>
                <a:spcPts val="0"/>
              </a:spcAft>
              <a:buClr>
                <a:schemeClr val="dk1"/>
              </a:buClr>
              <a:buSzPts val="2400"/>
              <a:buChar char="❖"/>
            </a:pPr>
            <a:r>
              <a:rPr lang="en-US" sz="2400">
                <a:solidFill>
                  <a:schemeClr val="dk1"/>
                </a:solidFill>
              </a:rPr>
              <a:t>Ready for the workforce?</a:t>
            </a:r>
            <a:endParaRPr sz="2400">
              <a:solidFill>
                <a:schemeClr val="dk1"/>
              </a:solidFill>
            </a:endParaRPr>
          </a:p>
          <a:p>
            <a:pPr indent="-381000" lvl="0" marL="457200" rtl="0" algn="l">
              <a:spcBef>
                <a:spcPts val="640"/>
              </a:spcBef>
              <a:spcAft>
                <a:spcPts val="0"/>
              </a:spcAft>
              <a:buClr>
                <a:schemeClr val="dk1"/>
              </a:buClr>
              <a:buSzPts val="2400"/>
              <a:buChar char="❖"/>
            </a:pPr>
            <a:r>
              <a:rPr lang="en-US" sz="2400">
                <a:solidFill>
                  <a:schemeClr val="dk1"/>
                </a:solidFill>
              </a:rPr>
              <a:t>Set achievable goals</a:t>
            </a:r>
            <a:endParaRPr sz="2400">
              <a:solidFill>
                <a:schemeClr val="dk1"/>
              </a:solidFill>
            </a:endParaRPr>
          </a:p>
          <a:p>
            <a:pPr indent="-381000" lvl="0" marL="457200" rtl="0" algn="l">
              <a:spcBef>
                <a:spcPts val="0"/>
              </a:spcBef>
              <a:spcAft>
                <a:spcPts val="0"/>
              </a:spcAft>
              <a:buClr>
                <a:schemeClr val="dk1"/>
              </a:buClr>
              <a:buSzPts val="2400"/>
              <a:buChar char="❖"/>
            </a:pPr>
            <a:r>
              <a:rPr lang="en-US" sz="2400">
                <a:solidFill>
                  <a:schemeClr val="dk1"/>
                </a:solidFill>
              </a:rPr>
              <a:t>Research NOW what areas you want to move into after Year 12.</a:t>
            </a:r>
            <a:endParaRPr sz="2400">
              <a:solidFill>
                <a:schemeClr val="dk1"/>
              </a:solidFill>
            </a:endParaRPr>
          </a:p>
          <a:p>
            <a:pPr indent="-381000" lvl="0" marL="457200" rtl="0" algn="l">
              <a:spcBef>
                <a:spcPts val="0"/>
              </a:spcBef>
              <a:spcAft>
                <a:spcPts val="0"/>
              </a:spcAft>
              <a:buClr>
                <a:schemeClr val="dk1"/>
              </a:buClr>
              <a:buSzPts val="2400"/>
              <a:buChar char="❖"/>
            </a:pPr>
            <a:r>
              <a:rPr lang="en-US" sz="2400">
                <a:solidFill>
                  <a:schemeClr val="dk1"/>
                </a:solidFill>
              </a:rPr>
              <a:t>What do you need to do to achieve this?</a:t>
            </a:r>
            <a:endParaRPr sz="2400">
              <a:solidFill>
                <a:schemeClr val="dk1"/>
              </a:solidFill>
            </a:endParaRPr>
          </a:p>
        </p:txBody>
      </p:sp>
      <p:pic>
        <p:nvPicPr>
          <p:cNvPr id="642" name="Google Shape;642;g64ee0b51ef_0_200"/>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7" name="Shape 647"/>
        <p:cNvGrpSpPr/>
        <p:nvPr/>
      </p:nvGrpSpPr>
      <p:grpSpPr>
        <a:xfrm>
          <a:off x="0" y="0"/>
          <a:ext cx="0" cy="0"/>
          <a:chOff x="0" y="0"/>
          <a:chExt cx="0" cy="0"/>
        </a:xfrm>
      </p:grpSpPr>
      <p:sp>
        <p:nvSpPr>
          <p:cNvPr id="648" name="Google Shape;648;p45"/>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500">
              <a:solidFill>
                <a:schemeClr val="dk1"/>
              </a:solidFill>
              <a:highlight>
                <a:srgbClr val="FFFFFF"/>
              </a:highlight>
            </a:endParaRPr>
          </a:p>
        </p:txBody>
      </p:sp>
      <p:sp>
        <p:nvSpPr>
          <p:cNvPr id="649" name="Google Shape;649;p45"/>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50" name="Google Shape;650;p45"/>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2400">
                <a:solidFill>
                  <a:srgbClr val="333333"/>
                </a:solidFill>
              </a:rPr>
              <a:t>Engage your vision</a:t>
            </a:r>
            <a:endParaRPr b="1"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2400">
                <a:solidFill>
                  <a:srgbClr val="333333"/>
                </a:solidFill>
              </a:rPr>
              <a:t>Keeping your long term goals firmly front of your mind will remind you that if you put in the hard yards now you will reap the rewards later. </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b="1" lang="en-US" sz="2400">
                <a:solidFill>
                  <a:srgbClr val="333333"/>
                </a:solidFill>
              </a:rPr>
              <a:t>Plan</a:t>
            </a:r>
            <a:endParaRPr b="1"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2400">
                <a:solidFill>
                  <a:srgbClr val="333333"/>
                </a:solidFill>
              </a:rPr>
              <a:t>Planning involves breaking tasks down into smaller chunks as well as being proactive towards being prepared for the inevitable tasks that lie ahead. </a:t>
            </a:r>
            <a:endParaRPr sz="2400">
              <a:solidFill>
                <a:srgbClr val="333333"/>
              </a:solidFill>
              <a:highlight>
                <a:srgbClr val="FFFFFF"/>
              </a:highlight>
            </a:endParaRPr>
          </a:p>
        </p:txBody>
      </p:sp>
      <p:pic>
        <p:nvPicPr>
          <p:cNvPr id="651" name="Google Shape;651;p45"/>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6" name="Shape 656"/>
        <p:cNvGrpSpPr/>
        <p:nvPr/>
      </p:nvGrpSpPr>
      <p:grpSpPr>
        <a:xfrm>
          <a:off x="0" y="0"/>
          <a:ext cx="0" cy="0"/>
          <a:chOff x="0" y="0"/>
          <a:chExt cx="0" cy="0"/>
        </a:xfrm>
      </p:grpSpPr>
      <p:sp>
        <p:nvSpPr>
          <p:cNvPr id="657" name="Google Shape;657;g64ee0b51ef_0_13"/>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500">
              <a:solidFill>
                <a:schemeClr val="dk1"/>
              </a:solidFill>
              <a:highlight>
                <a:srgbClr val="FFFFFF"/>
              </a:highlight>
            </a:endParaRPr>
          </a:p>
        </p:txBody>
      </p:sp>
      <p:sp>
        <p:nvSpPr>
          <p:cNvPr id="658" name="Google Shape;658;g64ee0b51ef_0_13"/>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59" name="Google Shape;659;g64ee0b51ef_0_13"/>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b="1" i="1" lang="en-US" sz="2400" u="sng">
                <a:solidFill>
                  <a:srgbClr val="333333"/>
                </a:solidFill>
              </a:rPr>
              <a:t>Train Daily</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2400">
                <a:solidFill>
                  <a:srgbClr val="333333"/>
                </a:solidFill>
              </a:rPr>
              <a:t>Training refers to those tasks that are producing an element of struggle that is progressing you  towards your desired goals. If YOU are ‘training’ consistently then you will be be prepared for what lies ahead. Completing ‘notes’ and ‘homework’ daily does not qualify as ‘training’ as their very little struggle in the completion of both tasks. </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1050">
                <a:solidFill>
                  <a:srgbClr val="333333"/>
                </a:solidFill>
                <a:highlight>
                  <a:srgbClr val="FFFFFF"/>
                </a:highlight>
              </a:rPr>
              <a:t> </a:t>
            </a:r>
            <a:endParaRPr sz="1050">
              <a:solidFill>
                <a:srgbClr val="333333"/>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p:txBody>
      </p:sp>
      <p:pic>
        <p:nvPicPr>
          <p:cNvPr id="660" name="Google Shape;660;g64ee0b51ef_0_13"/>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5" name="Shape 665"/>
        <p:cNvGrpSpPr/>
        <p:nvPr/>
      </p:nvGrpSpPr>
      <p:grpSpPr>
        <a:xfrm>
          <a:off x="0" y="0"/>
          <a:ext cx="0" cy="0"/>
          <a:chOff x="0" y="0"/>
          <a:chExt cx="0" cy="0"/>
        </a:xfrm>
      </p:grpSpPr>
      <p:sp>
        <p:nvSpPr>
          <p:cNvPr id="666" name="Google Shape;666;g64ee0b51ef_0_30"/>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500">
              <a:solidFill>
                <a:schemeClr val="dk1"/>
              </a:solidFill>
              <a:highlight>
                <a:srgbClr val="FFFFFF"/>
              </a:highlight>
            </a:endParaRPr>
          </a:p>
        </p:txBody>
      </p:sp>
      <p:sp>
        <p:nvSpPr>
          <p:cNvPr id="667" name="Google Shape;667;g64ee0b51ef_0_30"/>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68" name="Google Shape;668;g64ee0b51ef_0_30"/>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b="1" i="1" lang="en-US" sz="2400" u="sng">
                <a:solidFill>
                  <a:srgbClr val="333333"/>
                </a:solidFill>
              </a:rPr>
              <a:t>Push Your Comfort Zone</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2400">
                <a:solidFill>
                  <a:srgbClr val="333333"/>
                </a:solidFill>
              </a:rPr>
              <a:t>YOU are aware of the fact that you will need to consistently leave your comfort zone if you are going to achieve your HSC goals. If you  operate with this principle in front of your mind then you will put your study efforts into tasks that are outside your current level of capabilities which is the definition of effective study. </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1050">
                <a:solidFill>
                  <a:srgbClr val="333333"/>
                </a:solidFill>
                <a:highlight>
                  <a:srgbClr val="FFFFFF"/>
                </a:highlight>
              </a:rPr>
              <a:t> </a:t>
            </a:r>
            <a:endParaRPr sz="1050">
              <a:solidFill>
                <a:srgbClr val="333333"/>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p:txBody>
      </p:sp>
      <p:pic>
        <p:nvPicPr>
          <p:cNvPr id="669" name="Google Shape;669;g64ee0b51ef_0_30"/>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4" name="Shape 674"/>
        <p:cNvGrpSpPr/>
        <p:nvPr/>
      </p:nvGrpSpPr>
      <p:grpSpPr>
        <a:xfrm>
          <a:off x="0" y="0"/>
          <a:ext cx="0" cy="0"/>
          <a:chOff x="0" y="0"/>
          <a:chExt cx="0" cy="0"/>
        </a:xfrm>
      </p:grpSpPr>
      <p:sp>
        <p:nvSpPr>
          <p:cNvPr id="675" name="Google Shape;675;g64ee0b51ef_0_22"/>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500">
              <a:solidFill>
                <a:schemeClr val="dk1"/>
              </a:solidFill>
              <a:highlight>
                <a:srgbClr val="FFFFFF"/>
              </a:highlight>
            </a:endParaRPr>
          </a:p>
        </p:txBody>
      </p:sp>
      <p:sp>
        <p:nvSpPr>
          <p:cNvPr id="676" name="Google Shape;676;g64ee0b51ef_0_22"/>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77" name="Google Shape;677;g64ee0b51ef_0_22"/>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b="1" i="1" lang="en-US" sz="2400" u="sng">
                <a:solidFill>
                  <a:srgbClr val="333333"/>
                </a:solidFill>
              </a:rPr>
              <a:t>Grit</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2400">
                <a:solidFill>
                  <a:srgbClr val="333333"/>
                </a:solidFill>
              </a:rPr>
              <a:t>Effective study inevitably involves failures, mistakes, challenges and obstacles so the application of grit in the face of these setbacks will ensure you stay on the path to choosing tasks that produce progress over those that are warm and fuzzy but produce no progress. </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1050">
                <a:solidFill>
                  <a:srgbClr val="333333"/>
                </a:solidFill>
                <a:highlight>
                  <a:srgbClr val="FFFFFF"/>
                </a:highlight>
              </a:rPr>
              <a:t> </a:t>
            </a:r>
            <a:endParaRPr sz="1050">
              <a:solidFill>
                <a:srgbClr val="333333"/>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p:txBody>
      </p:sp>
      <p:pic>
        <p:nvPicPr>
          <p:cNvPr id="678" name="Google Shape;678;g64ee0b51ef_0_22"/>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3" name="Shape 683"/>
        <p:cNvGrpSpPr/>
        <p:nvPr/>
      </p:nvGrpSpPr>
      <p:grpSpPr>
        <a:xfrm>
          <a:off x="0" y="0"/>
          <a:ext cx="0" cy="0"/>
          <a:chOff x="0" y="0"/>
          <a:chExt cx="0" cy="0"/>
        </a:xfrm>
      </p:grpSpPr>
      <p:sp>
        <p:nvSpPr>
          <p:cNvPr id="684" name="Google Shape;684;g64ee0b51ef_0_40"/>
          <p:cNvSpPr txBox="1"/>
          <p:nvPr>
            <p:ph type="title"/>
          </p:nvPr>
        </p:nvSpPr>
        <p:spPr>
          <a:xfrm>
            <a:off x="742950" y="533400"/>
            <a:ext cx="4152900" cy="106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500">
              <a:solidFill>
                <a:schemeClr val="dk1"/>
              </a:solidFill>
              <a:highlight>
                <a:srgbClr val="FFFFFF"/>
              </a:highlight>
            </a:endParaRPr>
          </a:p>
        </p:txBody>
      </p:sp>
      <p:sp>
        <p:nvSpPr>
          <p:cNvPr id="685" name="Google Shape;685;g64ee0b51ef_0_40"/>
          <p:cNvSpPr txBox="1"/>
          <p:nvPr>
            <p:ph idx="1" type="body"/>
          </p:nvPr>
        </p:nvSpPr>
        <p:spPr>
          <a:xfrm>
            <a:off x="742950" y="2514600"/>
            <a:ext cx="8420100" cy="3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sp>
        <p:nvSpPr>
          <p:cNvPr id="686" name="Google Shape;686;g64ee0b51ef_0_40"/>
          <p:cNvSpPr txBox="1"/>
          <p:nvPr/>
        </p:nvSpPr>
        <p:spPr>
          <a:xfrm>
            <a:off x="5076700" y="35000"/>
            <a:ext cx="4829400" cy="6377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b="1" i="1" lang="en-US" sz="2400" u="sng">
                <a:solidFill>
                  <a:srgbClr val="333333"/>
                </a:solidFill>
              </a:rPr>
              <a:t>Own it!</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2400">
                <a:solidFill>
                  <a:srgbClr val="333333"/>
                </a:solidFill>
              </a:rPr>
              <a:t>There is only one person who can produce the HSC vision that you are seeking and that is YOU.  If you truly ‘own’ your HSC then you are taking personal responsibility for producing your very own success story. The student who takes responsibility for creating a great result will always choose more effective study techniques over those that don’t.</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b="1" i="1" sz="2400" u="sng">
              <a:solidFill>
                <a:srgbClr val="333333"/>
              </a:solidFill>
            </a:endParaRPr>
          </a:p>
          <a:p>
            <a:pPr indent="0" lvl="0" marL="0" rtl="0" algn="l">
              <a:lnSpc>
                <a:spcPct val="115000"/>
              </a:lnSpc>
              <a:spcBef>
                <a:spcPts val="0"/>
              </a:spcBef>
              <a:spcAft>
                <a:spcPts val="0"/>
              </a:spcAft>
              <a:buClr>
                <a:schemeClr val="dk1"/>
              </a:buClr>
              <a:buSzPts val="1100"/>
              <a:buFont typeface="Arial"/>
              <a:buNone/>
            </a:pPr>
            <a:r>
              <a:t/>
            </a:r>
            <a:endParaRPr sz="2400">
              <a:solidFill>
                <a:srgbClr val="333333"/>
              </a:solidFill>
            </a:endParaRPr>
          </a:p>
          <a:p>
            <a:pPr indent="0" lvl="0" marL="0" rtl="0" algn="l">
              <a:lnSpc>
                <a:spcPct val="115000"/>
              </a:lnSpc>
              <a:spcBef>
                <a:spcPts val="0"/>
              </a:spcBef>
              <a:spcAft>
                <a:spcPts val="0"/>
              </a:spcAft>
              <a:buClr>
                <a:schemeClr val="dk1"/>
              </a:buClr>
              <a:buSzPts val="1100"/>
              <a:buFont typeface="Arial"/>
              <a:buNone/>
            </a:pPr>
            <a:r>
              <a:rPr lang="en-US" sz="1050">
                <a:solidFill>
                  <a:srgbClr val="333333"/>
                </a:solidFill>
                <a:highlight>
                  <a:srgbClr val="FFFFFF"/>
                </a:highlight>
              </a:rPr>
              <a:t> </a:t>
            </a:r>
            <a:endParaRPr sz="1050">
              <a:solidFill>
                <a:srgbClr val="333333"/>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b="1" sz="2400">
              <a:solidFill>
                <a:srgbClr val="333333"/>
              </a:solidFill>
            </a:endParaRPr>
          </a:p>
        </p:txBody>
      </p:sp>
      <p:pic>
        <p:nvPicPr>
          <p:cNvPr id="687" name="Google Shape;687;g64ee0b51ef_0_40"/>
          <p:cNvPicPr preferRelativeResize="0"/>
          <p:nvPr/>
        </p:nvPicPr>
        <p:blipFill>
          <a:blip r:embed="rId3">
            <a:alphaModFix/>
          </a:blip>
          <a:stretch>
            <a:fillRect/>
          </a:stretch>
        </p:blipFill>
        <p:spPr>
          <a:xfrm>
            <a:off x="0" y="35000"/>
            <a:ext cx="5076700" cy="68230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2" name="Shape 692"/>
        <p:cNvGrpSpPr/>
        <p:nvPr/>
      </p:nvGrpSpPr>
      <p:grpSpPr>
        <a:xfrm>
          <a:off x="0" y="0"/>
          <a:ext cx="0" cy="0"/>
          <a:chOff x="0" y="0"/>
          <a:chExt cx="0" cy="0"/>
        </a:xfrm>
      </p:grpSpPr>
      <p:sp>
        <p:nvSpPr>
          <p:cNvPr id="693" name="Google Shape;693;p47"/>
          <p:cNvSpPr txBox="1"/>
          <p:nvPr>
            <p:ph type="title"/>
          </p:nvPr>
        </p:nvSpPr>
        <p:spPr>
          <a:xfrm>
            <a:off x="742950" y="207825"/>
            <a:ext cx="8420100" cy="1103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u="sng">
                <a:solidFill>
                  <a:srgbClr val="000000"/>
                </a:solidFill>
              </a:rPr>
              <a:t>Where to from here?</a:t>
            </a:r>
            <a:endParaRPr u="sng">
              <a:solidFill>
                <a:srgbClr val="000000"/>
              </a:solidFill>
            </a:endParaRPr>
          </a:p>
        </p:txBody>
      </p:sp>
      <p:pic>
        <p:nvPicPr>
          <p:cNvPr id="694" name="Google Shape;694;p47"/>
          <p:cNvPicPr preferRelativeResize="0"/>
          <p:nvPr/>
        </p:nvPicPr>
        <p:blipFill rotWithShape="1">
          <a:blip r:embed="rId3">
            <a:alphaModFix/>
          </a:blip>
          <a:srcRect b="0" l="0" r="0" t="0"/>
          <a:stretch/>
        </p:blipFill>
        <p:spPr>
          <a:xfrm>
            <a:off x="1427600" y="1053950"/>
            <a:ext cx="7595226" cy="5704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Google Shape;215;p6"/>
          <p:cNvSpPr txBox="1"/>
          <p:nvPr>
            <p:ph idx="1" type="subTitle"/>
          </p:nvPr>
        </p:nvSpPr>
        <p:spPr>
          <a:xfrm>
            <a:off x="266925" y="328650"/>
            <a:ext cx="9402000" cy="65295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400"/>
              </a:spcBef>
              <a:spcAft>
                <a:spcPts val="0"/>
              </a:spcAft>
              <a:buClr>
                <a:schemeClr val="dk1"/>
              </a:buClr>
              <a:buSzPts val="1400"/>
              <a:buFont typeface="Arial"/>
              <a:buNone/>
            </a:pPr>
            <a:r>
              <a:rPr b="1" lang="en-US" sz="2400">
                <a:solidFill>
                  <a:schemeClr val="dk1"/>
                </a:solidFill>
              </a:rPr>
              <a:t>We pray together:</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rPr b="1" lang="en-US" sz="2400">
                <a:solidFill>
                  <a:schemeClr val="dk1"/>
                </a:solidFill>
              </a:rPr>
              <a:t>Dear Lord,</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rPr b="1" i="0" lang="en-US" sz="2400" u="none" cap="none" strike="noStrike">
                <a:solidFill>
                  <a:schemeClr val="dk1"/>
                </a:solidFill>
                <a:latin typeface="Arial"/>
                <a:ea typeface="Arial"/>
                <a:cs typeface="Arial"/>
                <a:sym typeface="Arial"/>
              </a:rPr>
              <a:t>As </a:t>
            </a:r>
            <a:r>
              <a:rPr b="1" lang="en-US" sz="2400">
                <a:solidFill>
                  <a:schemeClr val="dk1"/>
                </a:solidFill>
              </a:rPr>
              <a:t>a Lasallian community</a:t>
            </a:r>
            <a:r>
              <a:rPr b="1" i="0" lang="en-US" sz="2400" u="none" cap="none" strike="noStrike">
                <a:solidFill>
                  <a:schemeClr val="dk1"/>
                </a:solidFill>
                <a:latin typeface="Arial"/>
                <a:ea typeface="Arial"/>
                <a:cs typeface="Arial"/>
                <a:sym typeface="Arial"/>
              </a:rPr>
              <a:t> we</a:t>
            </a:r>
            <a:r>
              <a:rPr b="1" lang="en-US" sz="2400">
                <a:solidFill>
                  <a:schemeClr val="dk1"/>
                </a:solidFill>
              </a:rPr>
              <a:t> pray for our sons and daughters, </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rPr b="1" lang="en-US" sz="2400">
                <a:solidFill>
                  <a:schemeClr val="dk1"/>
                </a:solidFill>
              </a:rPr>
              <a:t>the students entrusted to us, that they strive to achieve their personal best.</a:t>
            </a:r>
            <a:endParaRPr b="1" sz="2400">
              <a:solidFill>
                <a:schemeClr val="dk1"/>
              </a:solidFill>
            </a:endParaRPr>
          </a:p>
          <a:p>
            <a:pPr indent="0" lvl="0" marL="0" marR="0" rtl="0" algn="l">
              <a:lnSpc>
                <a:spcPct val="80000"/>
              </a:lnSpc>
              <a:spcBef>
                <a:spcPts val="400"/>
              </a:spcBef>
              <a:spcAft>
                <a:spcPts val="0"/>
              </a:spcAft>
              <a:buClr>
                <a:schemeClr val="dk1"/>
              </a:buClr>
              <a:buSzPts val="1100"/>
              <a:buFont typeface="Arial"/>
              <a:buNone/>
            </a:pPr>
            <a:r>
              <a:t/>
            </a:r>
            <a:endParaRPr b="1" sz="2400">
              <a:solidFill>
                <a:schemeClr val="dk1"/>
              </a:solidFill>
            </a:endParaRPr>
          </a:p>
          <a:p>
            <a:pPr indent="0" lvl="0" marL="0" marR="0" rtl="0" algn="l">
              <a:lnSpc>
                <a:spcPct val="80000"/>
              </a:lnSpc>
              <a:spcBef>
                <a:spcPts val="400"/>
              </a:spcBef>
              <a:spcAft>
                <a:spcPts val="0"/>
              </a:spcAft>
              <a:buClr>
                <a:schemeClr val="dk1"/>
              </a:buClr>
              <a:buSzPts val="1100"/>
              <a:buFont typeface="Arial"/>
              <a:buNone/>
            </a:pPr>
            <a:r>
              <a:rPr b="1" lang="en-US" sz="2400">
                <a:solidFill>
                  <a:schemeClr val="dk1"/>
                </a:solidFill>
              </a:rPr>
              <a:t>Help us to set boundaries for them, and yet encourage them to explore.</a:t>
            </a:r>
            <a:endParaRPr b="1" sz="2400">
              <a:solidFill>
                <a:schemeClr val="dk1"/>
              </a:solidFill>
            </a:endParaRPr>
          </a:p>
          <a:p>
            <a:pPr indent="0" lvl="0" marL="0" marR="0" rtl="0" algn="l">
              <a:lnSpc>
                <a:spcPct val="80000"/>
              </a:lnSpc>
              <a:spcBef>
                <a:spcPts val="400"/>
              </a:spcBef>
              <a:spcAft>
                <a:spcPts val="0"/>
              </a:spcAft>
              <a:buClr>
                <a:schemeClr val="dk1"/>
              </a:buClr>
              <a:buSzPts val="1100"/>
              <a:buFont typeface="Arial"/>
              <a:buNone/>
            </a:pPr>
            <a:r>
              <a:rPr b="1" lang="en-US" sz="2400">
                <a:solidFill>
                  <a:schemeClr val="dk1"/>
                </a:solidFill>
              </a:rPr>
              <a:t>Give them the strength and courage to treat each day as a fresh start.</a:t>
            </a:r>
            <a:endParaRPr b="1" sz="2400">
              <a:solidFill>
                <a:schemeClr val="dk1"/>
              </a:solidFill>
            </a:endParaRPr>
          </a:p>
          <a:p>
            <a:pPr indent="0" lvl="0" marL="0" marR="0" rtl="0" algn="l">
              <a:lnSpc>
                <a:spcPct val="80000"/>
              </a:lnSpc>
              <a:spcBef>
                <a:spcPts val="400"/>
              </a:spcBef>
              <a:spcAft>
                <a:spcPts val="0"/>
              </a:spcAft>
              <a:buClr>
                <a:schemeClr val="dk1"/>
              </a:buClr>
              <a:buSzPts val="1100"/>
              <a:buFont typeface="Arial"/>
              <a:buNone/>
            </a:pPr>
            <a:r>
              <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rPr b="1" lang="en-US" sz="2400">
                <a:solidFill>
                  <a:schemeClr val="dk1"/>
                </a:solidFill>
              </a:rPr>
              <a:t>We pray that we may be able to guide them, act as positive, encouraging role models, and share with them your love. </a:t>
            </a:r>
            <a:endParaRPr b="1" sz="2400">
              <a:solidFill>
                <a:schemeClr val="dk1"/>
              </a:solidFill>
            </a:endParaRPr>
          </a:p>
          <a:p>
            <a:pPr indent="0" lvl="0" marL="0" rtl="0" algn="l">
              <a:lnSpc>
                <a:spcPct val="80000"/>
              </a:lnSpc>
              <a:spcBef>
                <a:spcPts val="400"/>
              </a:spcBef>
              <a:spcAft>
                <a:spcPts val="0"/>
              </a:spcAft>
              <a:buClr>
                <a:schemeClr val="dk1"/>
              </a:buClr>
              <a:buSzPts val="1400"/>
              <a:buFont typeface="Arial"/>
              <a:buNone/>
            </a:pPr>
            <a:r>
              <a:t/>
            </a:r>
            <a:endParaRPr sz="1800">
              <a:solidFill>
                <a:schemeClr val="dk1"/>
              </a:solidFill>
            </a:endParaRPr>
          </a:p>
          <a:p>
            <a:pPr indent="0" lvl="0" marL="0" rtl="0" algn="l">
              <a:lnSpc>
                <a:spcPct val="80000"/>
              </a:lnSpc>
              <a:spcBef>
                <a:spcPts val="400"/>
              </a:spcBef>
              <a:spcAft>
                <a:spcPts val="0"/>
              </a:spcAft>
              <a:buClr>
                <a:schemeClr val="dk1"/>
              </a:buClr>
              <a:buSzPts val="1400"/>
              <a:buFont typeface="Arial"/>
              <a:buNone/>
            </a:pPr>
            <a:r>
              <a:t/>
            </a:r>
            <a:endParaRPr b="1" sz="2400">
              <a:solidFill>
                <a:schemeClr val="dk1"/>
              </a:solidFill>
            </a:endParaRPr>
          </a:p>
          <a:p>
            <a:pPr indent="0" lvl="0" marL="0" marR="0" rtl="0" algn="l">
              <a:lnSpc>
                <a:spcPct val="80000"/>
              </a:lnSpc>
              <a:spcBef>
                <a:spcPts val="400"/>
              </a:spcBef>
              <a:spcAft>
                <a:spcPts val="0"/>
              </a:spcAft>
              <a:buClr>
                <a:schemeClr val="dk1"/>
              </a:buClr>
              <a:buSzPts val="1100"/>
              <a:buFont typeface="Arial"/>
              <a:buNone/>
            </a:pPr>
            <a:r>
              <a:t/>
            </a:r>
            <a:endParaRPr b="1" sz="2400">
              <a:solidFill>
                <a:schemeClr val="dk1"/>
              </a:solidFill>
            </a:endParaRPr>
          </a:p>
          <a:p>
            <a:pPr indent="0" lvl="0" marL="0" marR="0" rtl="0" algn="l">
              <a:lnSpc>
                <a:spcPct val="80000"/>
              </a:lnSpc>
              <a:spcBef>
                <a:spcPts val="400"/>
              </a:spcBef>
              <a:spcAft>
                <a:spcPts val="0"/>
              </a:spcAft>
              <a:buClr>
                <a:schemeClr val="dk1"/>
              </a:buClr>
              <a:buSzPts val="1400"/>
              <a:buFont typeface="Arial"/>
              <a:buNone/>
            </a:pPr>
            <a:r>
              <a:t/>
            </a:r>
            <a:endParaRPr b="1" i="0" sz="2400" u="none" cap="none" strike="noStrike">
              <a:solidFill>
                <a:schemeClr val="dk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9" name="Shape 699"/>
        <p:cNvGrpSpPr/>
        <p:nvPr/>
      </p:nvGrpSpPr>
      <p:grpSpPr>
        <a:xfrm>
          <a:off x="0" y="0"/>
          <a:ext cx="0" cy="0"/>
          <a:chOff x="0" y="0"/>
          <a:chExt cx="0" cy="0"/>
        </a:xfrm>
      </p:grpSpPr>
      <p:sp>
        <p:nvSpPr>
          <p:cNvPr id="700" name="Google Shape;700;g64ee0b51ef_0_223"/>
          <p:cNvSpPr txBox="1"/>
          <p:nvPr>
            <p:ph type="title"/>
          </p:nvPr>
        </p:nvSpPr>
        <p:spPr>
          <a:xfrm>
            <a:off x="742950" y="0"/>
            <a:ext cx="8420100" cy="750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3200" u="sng">
                <a:solidFill>
                  <a:srgbClr val="000000"/>
                </a:solidFill>
              </a:rPr>
              <a:t>Where to from here?</a:t>
            </a:r>
            <a:endParaRPr sz="3200" u="sng">
              <a:solidFill>
                <a:srgbClr val="000000"/>
              </a:solidFill>
            </a:endParaRPr>
          </a:p>
        </p:txBody>
      </p:sp>
      <p:graphicFrame>
        <p:nvGraphicFramePr>
          <p:cNvPr id="701" name="Google Shape;701;g64ee0b51ef_0_223"/>
          <p:cNvGraphicFramePr/>
          <p:nvPr/>
        </p:nvGraphicFramePr>
        <p:xfrm>
          <a:off x="200300" y="533400"/>
          <a:ext cx="3000000" cy="3000000"/>
        </p:xfrm>
        <a:graphic>
          <a:graphicData uri="http://schemas.openxmlformats.org/drawingml/2006/table">
            <a:tbl>
              <a:tblPr>
                <a:noFill/>
                <a:tableStyleId>{E6FFA885-F446-451F-A42C-F753C38596E7}</a:tableStyleId>
              </a:tblPr>
              <a:tblGrid>
                <a:gridCol w="4808600"/>
                <a:gridCol w="4808600"/>
              </a:tblGrid>
              <a:tr h="1304425">
                <a:tc>
                  <a:txBody>
                    <a:bodyPr/>
                    <a:lstStyle/>
                    <a:p>
                      <a:pPr indent="0" lvl="0" marL="0" rtl="0" algn="l">
                        <a:spcBef>
                          <a:spcPts val="0"/>
                        </a:spcBef>
                        <a:spcAft>
                          <a:spcPts val="0"/>
                        </a:spcAft>
                        <a:buNone/>
                      </a:pPr>
                      <a:r>
                        <a:rPr b="1" i="1" lang="en-US" sz="1800"/>
                        <a:t>Google Classroom.</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If your teacher has set up google classroom. Jump in and use it. Homework questions, discussion points, interactive feedback,.....</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109450">
                <a:tc>
                  <a:txBody>
                    <a:bodyPr/>
                    <a:lstStyle/>
                    <a:p>
                      <a:pPr indent="0" lvl="0" marL="0" rtl="0" algn="l">
                        <a:spcBef>
                          <a:spcPts val="0"/>
                        </a:spcBef>
                        <a:spcAft>
                          <a:spcPts val="0"/>
                        </a:spcAft>
                        <a:buNone/>
                      </a:pPr>
                      <a:r>
                        <a:rPr b="1" i="1" lang="en-US" sz="1800"/>
                        <a:t>Blogs.</a:t>
                      </a:r>
                      <a:endParaRPr b="1" i="1" sz="1800"/>
                    </a:p>
                    <a:p>
                      <a:pPr indent="0" lvl="0" marL="0" rtl="0" algn="l">
                        <a:spcBef>
                          <a:spcPts val="0"/>
                        </a:spcBef>
                        <a:spcAft>
                          <a:spcPts val="0"/>
                        </a:spcAft>
                        <a:buNone/>
                      </a:pPr>
                      <a:r>
                        <a:rPr b="1" i="1" lang="en-US" sz="1800"/>
                        <a:t>Podcasts.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Write a study blog with friends</a:t>
                      </a:r>
                      <a:endParaRPr b="1" sz="1600"/>
                    </a:p>
                    <a:p>
                      <a:pPr indent="0" lvl="0" marL="0" rtl="0" algn="l">
                        <a:spcBef>
                          <a:spcPts val="0"/>
                        </a:spcBef>
                        <a:spcAft>
                          <a:spcPts val="0"/>
                        </a:spcAft>
                        <a:buNone/>
                      </a:pPr>
                      <a:r>
                        <a:rPr b="1" lang="en-US" sz="1600"/>
                        <a:t>Check out what is available, you can pick up study tips, relaxation techniques and ideas on how to stay healthy.</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213050">
                <a:tc>
                  <a:txBody>
                    <a:bodyPr/>
                    <a:lstStyle/>
                    <a:p>
                      <a:pPr indent="0" lvl="0" marL="0" rtl="0" algn="l">
                        <a:spcBef>
                          <a:spcPts val="0"/>
                        </a:spcBef>
                        <a:spcAft>
                          <a:spcPts val="0"/>
                        </a:spcAft>
                        <a:buNone/>
                      </a:pPr>
                      <a:r>
                        <a:rPr b="1" i="1" lang="en-US" sz="1800"/>
                        <a:t>Audio recordings.</a:t>
                      </a:r>
                      <a:endParaRPr b="1" i="1" sz="1800"/>
                    </a:p>
                    <a:p>
                      <a:pPr indent="0" lvl="0" marL="0" rtl="0" algn="l">
                        <a:spcBef>
                          <a:spcPts val="0"/>
                        </a:spcBef>
                        <a:spcAft>
                          <a:spcPts val="0"/>
                        </a:spcAft>
                        <a:buNone/>
                      </a:pPr>
                      <a:r>
                        <a:t/>
                      </a:r>
                      <a:endParaRPr b="1" i="1" sz="1800"/>
                    </a:p>
                    <a:p>
                      <a:pPr indent="0" lvl="0" marL="0" rtl="0" algn="l">
                        <a:spcBef>
                          <a:spcPts val="0"/>
                        </a:spcBef>
                        <a:spcAft>
                          <a:spcPts val="0"/>
                        </a:spcAft>
                        <a:buNone/>
                      </a:pPr>
                      <a:r>
                        <a:rPr b="1" i="1" lang="en-US" sz="1800"/>
                        <a:t>Mind maps.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Make your own and listen to them before you go to bed, on a walk, share them with friends.</a:t>
                      </a:r>
                      <a:endParaRPr b="1" sz="1600"/>
                    </a:p>
                    <a:p>
                      <a:pPr indent="0" lvl="0" marL="0" rtl="0" algn="l">
                        <a:spcBef>
                          <a:spcPts val="0"/>
                        </a:spcBef>
                        <a:spcAft>
                          <a:spcPts val="0"/>
                        </a:spcAft>
                        <a:buNone/>
                      </a:pPr>
                      <a:r>
                        <a:rPr b="1" lang="en-US" sz="1600"/>
                        <a:t>These create links to your brain and help you visualise important information.</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213050">
                <a:tc>
                  <a:txBody>
                    <a:bodyPr/>
                    <a:lstStyle/>
                    <a:p>
                      <a:pPr indent="0" lvl="0" marL="0" rtl="0" algn="l">
                        <a:spcBef>
                          <a:spcPts val="0"/>
                        </a:spcBef>
                        <a:spcAft>
                          <a:spcPts val="0"/>
                        </a:spcAft>
                        <a:buNone/>
                      </a:pPr>
                      <a:r>
                        <a:rPr b="1" i="1" lang="en-US" sz="1800"/>
                        <a:t>Study groups or study buddy.</a:t>
                      </a:r>
                      <a:endParaRPr b="1" i="1" sz="1800"/>
                    </a:p>
                    <a:p>
                      <a:pPr indent="0" lvl="0" marL="0" rtl="0" algn="l">
                        <a:spcBef>
                          <a:spcPts val="0"/>
                        </a:spcBef>
                        <a:spcAft>
                          <a:spcPts val="0"/>
                        </a:spcAft>
                        <a:buNone/>
                      </a:pPr>
                      <a:r>
                        <a:t/>
                      </a:r>
                      <a:endParaRPr b="1" i="1" sz="1800"/>
                    </a:p>
                    <a:p>
                      <a:pPr indent="0" lvl="0" marL="0" rtl="0" algn="l">
                        <a:spcBef>
                          <a:spcPts val="0"/>
                        </a:spcBef>
                        <a:spcAft>
                          <a:spcPts val="0"/>
                        </a:spcAft>
                        <a:buNone/>
                      </a:pPr>
                      <a:r>
                        <a:rPr b="1" i="1" lang="en-US" sz="1800"/>
                        <a:t>Teaching others.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Working together can be more productive than working on your own.</a:t>
                      </a:r>
                      <a:endParaRPr b="1" sz="1600"/>
                    </a:p>
                    <a:p>
                      <a:pPr indent="0" lvl="0" marL="0" rtl="0" algn="l">
                        <a:spcBef>
                          <a:spcPts val="0"/>
                        </a:spcBef>
                        <a:spcAft>
                          <a:spcPts val="0"/>
                        </a:spcAft>
                        <a:buNone/>
                      </a:pPr>
                      <a:r>
                        <a:rPr b="1" lang="en-US" sz="1600"/>
                        <a:t>You have to know what you are talking about to effecively teach others. </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945075">
                <a:tc>
                  <a:txBody>
                    <a:bodyPr/>
                    <a:lstStyle/>
                    <a:p>
                      <a:pPr indent="0" lvl="0" marL="0" rtl="0" algn="l">
                        <a:spcBef>
                          <a:spcPts val="0"/>
                        </a:spcBef>
                        <a:spcAft>
                          <a:spcPts val="0"/>
                        </a:spcAft>
                        <a:buNone/>
                      </a:pPr>
                      <a:r>
                        <a:rPr b="1" i="1" lang="en-US" sz="1800"/>
                        <a:t>Drawings</a:t>
                      </a:r>
                      <a:endParaRPr b="1" i="1" sz="1800"/>
                    </a:p>
                    <a:p>
                      <a:pPr indent="0" lvl="0" marL="0" rtl="0" algn="l">
                        <a:spcBef>
                          <a:spcPts val="0"/>
                        </a:spcBef>
                        <a:spcAft>
                          <a:spcPts val="0"/>
                        </a:spcAft>
                        <a:buNone/>
                      </a:pPr>
                      <a:r>
                        <a:t/>
                      </a:r>
                      <a:endParaRPr b="1" i="1" sz="1800"/>
                    </a:p>
                    <a:p>
                      <a:pPr indent="0" lvl="0" marL="0" rtl="0" algn="l">
                        <a:spcBef>
                          <a:spcPts val="0"/>
                        </a:spcBef>
                        <a:spcAft>
                          <a:spcPts val="0"/>
                        </a:spcAft>
                        <a:buNone/>
                      </a:pPr>
                      <a:r>
                        <a:rPr b="1" i="1" lang="en-US" sz="1800"/>
                        <a:t>Colourful reminders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Get creative. Try depicting your study ideas in drawings.</a:t>
                      </a:r>
                      <a:endParaRPr b="1" sz="1600"/>
                    </a:p>
                    <a:p>
                      <a:pPr indent="0" lvl="0" marL="0" rtl="0" algn="l">
                        <a:spcBef>
                          <a:spcPts val="0"/>
                        </a:spcBef>
                        <a:spcAft>
                          <a:spcPts val="0"/>
                        </a:spcAft>
                        <a:buNone/>
                      </a:pPr>
                      <a:r>
                        <a:rPr b="1" lang="en-US" sz="1600"/>
                        <a:t>What’s a house without sticky notes, posters or lists?</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6" name="Shape 706"/>
        <p:cNvGrpSpPr/>
        <p:nvPr/>
      </p:nvGrpSpPr>
      <p:grpSpPr>
        <a:xfrm>
          <a:off x="0" y="0"/>
          <a:ext cx="0" cy="0"/>
          <a:chOff x="0" y="0"/>
          <a:chExt cx="0" cy="0"/>
        </a:xfrm>
      </p:grpSpPr>
      <p:sp>
        <p:nvSpPr>
          <p:cNvPr id="707" name="Google Shape;707;g64ee0b51ef_0_216"/>
          <p:cNvSpPr txBox="1"/>
          <p:nvPr>
            <p:ph type="title"/>
          </p:nvPr>
        </p:nvSpPr>
        <p:spPr>
          <a:xfrm>
            <a:off x="742950" y="207825"/>
            <a:ext cx="8420100" cy="1103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u="sng">
                <a:solidFill>
                  <a:srgbClr val="000000"/>
                </a:solidFill>
              </a:rPr>
              <a:t>Where to from here?</a:t>
            </a:r>
            <a:endParaRPr u="sng">
              <a:solidFill>
                <a:srgbClr val="000000"/>
              </a:solidFill>
            </a:endParaRPr>
          </a:p>
        </p:txBody>
      </p:sp>
      <p:graphicFrame>
        <p:nvGraphicFramePr>
          <p:cNvPr id="708" name="Google Shape;708;g64ee0b51ef_0_216"/>
          <p:cNvGraphicFramePr/>
          <p:nvPr/>
        </p:nvGraphicFramePr>
        <p:xfrm>
          <a:off x="952500" y="1607250"/>
          <a:ext cx="3000000" cy="3000000"/>
        </p:xfrm>
        <a:graphic>
          <a:graphicData uri="http://schemas.openxmlformats.org/drawingml/2006/table">
            <a:tbl>
              <a:tblPr>
                <a:noFill/>
                <a:tableStyleId>{E6FFA885-F446-451F-A42C-F753C38596E7}</a:tableStyleId>
              </a:tblPr>
              <a:tblGrid>
                <a:gridCol w="4000500"/>
                <a:gridCol w="4000500"/>
              </a:tblGrid>
              <a:tr h="850175">
                <a:tc>
                  <a:txBody>
                    <a:bodyPr/>
                    <a:lstStyle/>
                    <a:p>
                      <a:pPr indent="0" lvl="0" marL="0" rtl="0" algn="l">
                        <a:spcBef>
                          <a:spcPts val="0"/>
                        </a:spcBef>
                        <a:spcAft>
                          <a:spcPts val="0"/>
                        </a:spcAft>
                        <a:buNone/>
                      </a:pPr>
                      <a:r>
                        <a:rPr b="1" i="1" lang="en-US" sz="1800"/>
                        <a:t>ASK YOUR TEACHERS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Ask questions. Study tips, exam tips, and any other tips. If you don’t ask you will never know. </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850175">
                <a:tc>
                  <a:txBody>
                    <a:bodyPr/>
                    <a:lstStyle/>
                    <a:p>
                      <a:pPr indent="0" lvl="0" marL="0" rtl="0" algn="l">
                        <a:spcBef>
                          <a:spcPts val="0"/>
                        </a:spcBef>
                        <a:spcAft>
                          <a:spcPts val="0"/>
                        </a:spcAft>
                        <a:buNone/>
                      </a:pPr>
                      <a:r>
                        <a:rPr b="1" i="1" lang="en-US" sz="1800"/>
                        <a:t>HAND IN DRAFTS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Ask teachers nicely if they accept drafts. If they say yes, that is the green light for you. Incorporate any feedback given into your drafts.</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850175">
                <a:tc>
                  <a:txBody>
                    <a:bodyPr/>
                    <a:lstStyle/>
                    <a:p>
                      <a:pPr indent="0" lvl="0" marL="0" rtl="0" algn="l">
                        <a:spcBef>
                          <a:spcPts val="0"/>
                        </a:spcBef>
                        <a:spcAft>
                          <a:spcPts val="0"/>
                        </a:spcAft>
                        <a:buNone/>
                      </a:pPr>
                      <a:r>
                        <a:rPr b="1" i="1" lang="en-US" sz="1800"/>
                        <a:t>REVISION NOTES </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DO THEM IN ANY FORM YOU LIKE.</a:t>
                      </a:r>
                      <a:endParaRPr b="1" sz="1600"/>
                    </a:p>
                    <a:p>
                      <a:pPr indent="0" lvl="0" marL="0" rtl="0" algn="l">
                        <a:spcBef>
                          <a:spcPts val="0"/>
                        </a:spcBef>
                        <a:spcAft>
                          <a:spcPts val="0"/>
                        </a:spcAft>
                        <a:buNone/>
                      </a:pPr>
                      <a:r>
                        <a:rPr b="1" lang="en-US" sz="1600"/>
                        <a:t>Just do them. </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850175">
                <a:tc>
                  <a:txBody>
                    <a:bodyPr/>
                    <a:lstStyle/>
                    <a:p>
                      <a:pPr indent="0" lvl="0" marL="0" rtl="0" algn="l">
                        <a:spcBef>
                          <a:spcPts val="0"/>
                        </a:spcBef>
                        <a:spcAft>
                          <a:spcPts val="0"/>
                        </a:spcAft>
                        <a:buNone/>
                      </a:pPr>
                      <a:r>
                        <a:rPr b="1" i="1" lang="en-US" sz="1800"/>
                        <a:t>STUDY PERIODS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Don’t waste study periods. The more you get done in a day the less you have to do at night time. </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850175">
                <a:tc>
                  <a:txBody>
                    <a:bodyPr/>
                    <a:lstStyle/>
                    <a:p>
                      <a:pPr indent="0" lvl="0" marL="0" rtl="0" algn="l">
                        <a:spcBef>
                          <a:spcPts val="0"/>
                        </a:spcBef>
                        <a:spcAft>
                          <a:spcPts val="0"/>
                        </a:spcAft>
                        <a:buNone/>
                      </a:pPr>
                      <a:r>
                        <a:rPr b="1" i="1" lang="en-US" sz="1800"/>
                        <a:t>PAST PAPERS</a:t>
                      </a:r>
                      <a:endParaRPr b="1" i="1" sz="18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US" sz="1600"/>
                        <a:t>As the year progresses - the more you do the better you will get at topics, questions, formats, timing. </a:t>
                      </a:r>
                      <a:endParaRPr b="1" sz="1600"/>
                    </a:p>
                  </a:txBody>
                  <a:tcPr marT="91425" marB="91425" marR="91425" marL="91425">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2" name="Shape 712"/>
        <p:cNvGrpSpPr/>
        <p:nvPr/>
      </p:nvGrpSpPr>
      <p:grpSpPr>
        <a:xfrm>
          <a:off x="0" y="0"/>
          <a:ext cx="0" cy="0"/>
          <a:chOff x="0" y="0"/>
          <a:chExt cx="0" cy="0"/>
        </a:xfrm>
      </p:grpSpPr>
      <p:pic>
        <p:nvPicPr>
          <p:cNvPr id="713" name="Google Shape;713;g64ee0b51ef_0_55"/>
          <p:cNvPicPr preferRelativeResize="0"/>
          <p:nvPr/>
        </p:nvPicPr>
        <p:blipFill>
          <a:blip r:embed="rId3">
            <a:alphaModFix/>
          </a:blip>
          <a:stretch>
            <a:fillRect/>
          </a:stretch>
        </p:blipFill>
        <p:spPr>
          <a:xfrm>
            <a:off x="-64404" y="0"/>
            <a:ext cx="5027370" cy="6858000"/>
          </a:xfrm>
          <a:prstGeom prst="rect">
            <a:avLst/>
          </a:prstGeom>
          <a:noFill/>
          <a:ln cap="flat" cmpd="sng" w="76200">
            <a:solidFill>
              <a:schemeClr val="dk2"/>
            </a:solidFill>
            <a:prstDash val="solid"/>
            <a:round/>
            <a:headEnd len="sm" w="sm" type="none"/>
            <a:tailEnd len="sm" w="sm" type="none"/>
          </a:ln>
        </p:spPr>
      </p:pic>
      <p:sp>
        <p:nvSpPr>
          <p:cNvPr id="714" name="Google Shape;714;g64ee0b51ef_0_55"/>
          <p:cNvSpPr txBox="1"/>
          <p:nvPr/>
        </p:nvSpPr>
        <p:spPr>
          <a:xfrm>
            <a:off x="5008060" y="267"/>
            <a:ext cx="4898100" cy="68580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l">
              <a:spcBef>
                <a:spcPts val="0"/>
              </a:spcBef>
              <a:spcAft>
                <a:spcPts val="0"/>
              </a:spcAft>
              <a:buNone/>
            </a:pPr>
            <a:r>
              <a:rPr lang="en-US" sz="1600"/>
              <a:t>    </a:t>
            </a:r>
            <a:r>
              <a:rPr b="1" i="1" lang="en-US" sz="2800" u="sng"/>
              <a:t>GETTING INTO THE ZONE</a:t>
            </a:r>
            <a:endParaRPr b="1" i="1" sz="2800" u="sng"/>
          </a:p>
          <a:p>
            <a:pPr indent="0" lvl="0" marL="0" rtl="0" algn="l">
              <a:spcBef>
                <a:spcPts val="0"/>
              </a:spcBef>
              <a:spcAft>
                <a:spcPts val="0"/>
              </a:spcAft>
              <a:buNone/>
            </a:pPr>
            <a:r>
              <a:t/>
            </a:r>
            <a:endParaRPr b="1" sz="2000"/>
          </a:p>
          <a:p>
            <a:pPr indent="0" lvl="0" marL="0" rtl="0" algn="l">
              <a:spcBef>
                <a:spcPts val="0"/>
              </a:spcBef>
              <a:spcAft>
                <a:spcPts val="0"/>
              </a:spcAft>
              <a:buNone/>
            </a:pPr>
            <a:r>
              <a:rPr b="1" lang="en-US" sz="2000"/>
              <a:t>ONCE YOU HAVE THE PLAN, YOU CAN GET INTO THE ZONE - THE STUDY ZONE.</a:t>
            </a:r>
            <a:endParaRPr b="1" sz="2000"/>
          </a:p>
          <a:p>
            <a:pPr indent="0" lvl="0" marL="0" rtl="0" algn="l">
              <a:spcBef>
                <a:spcPts val="0"/>
              </a:spcBef>
              <a:spcAft>
                <a:spcPts val="0"/>
              </a:spcAft>
              <a:buNone/>
            </a:pPr>
            <a:r>
              <a:t/>
            </a:r>
            <a:endParaRPr b="1" sz="2000"/>
          </a:p>
          <a:p>
            <a:pPr indent="0" lvl="0" marL="533400" rtl="0" algn="l">
              <a:spcBef>
                <a:spcPts val="0"/>
              </a:spcBef>
              <a:spcAft>
                <a:spcPts val="0"/>
              </a:spcAft>
              <a:buNone/>
            </a:pPr>
            <a:r>
              <a:rPr b="1" lang="en-US" sz="2800"/>
              <a:t>Let the sunshine in &amp;  air too.</a:t>
            </a:r>
            <a:endParaRPr b="1" sz="2800"/>
          </a:p>
          <a:p>
            <a:pPr indent="0" lvl="0" marL="533400" rtl="0" algn="l">
              <a:spcBef>
                <a:spcPts val="0"/>
              </a:spcBef>
              <a:spcAft>
                <a:spcPts val="0"/>
              </a:spcAft>
              <a:buNone/>
            </a:pPr>
            <a:r>
              <a:rPr b="1" lang="en-US" sz="2800"/>
              <a:t>Kick out the distractions</a:t>
            </a:r>
            <a:endParaRPr b="1" sz="2800"/>
          </a:p>
          <a:p>
            <a:pPr indent="0" lvl="0" marL="533400" rtl="0" algn="l">
              <a:spcBef>
                <a:spcPts val="0"/>
              </a:spcBef>
              <a:spcAft>
                <a:spcPts val="0"/>
              </a:spcAft>
              <a:buNone/>
            </a:pPr>
            <a:r>
              <a:rPr b="1" lang="en-US" sz="2800"/>
              <a:t>Make room</a:t>
            </a:r>
            <a:endParaRPr b="1" sz="2800"/>
          </a:p>
          <a:p>
            <a:pPr indent="0" lvl="0" marL="533400" rtl="0" algn="l">
              <a:spcBef>
                <a:spcPts val="0"/>
              </a:spcBef>
              <a:spcAft>
                <a:spcPts val="0"/>
              </a:spcAft>
              <a:buNone/>
            </a:pPr>
            <a:r>
              <a:rPr b="1" lang="en-US" sz="2800"/>
              <a:t>Need it? Get it!</a:t>
            </a:r>
            <a:endParaRPr b="1" sz="2800"/>
          </a:p>
          <a:p>
            <a:pPr indent="0" lvl="0" marL="533400" rtl="0" algn="l">
              <a:spcBef>
                <a:spcPts val="0"/>
              </a:spcBef>
              <a:spcAft>
                <a:spcPts val="0"/>
              </a:spcAft>
              <a:buNone/>
            </a:pPr>
            <a:r>
              <a:rPr b="1" lang="en-US" sz="2800"/>
              <a:t>Take over the world </a:t>
            </a:r>
            <a:br>
              <a:rPr b="1" lang="en-US" sz="2800"/>
            </a:br>
            <a:r>
              <a:rPr b="1" lang="en-US" sz="2800"/>
              <a:t>(but start in the kitchen or lounge)</a:t>
            </a:r>
            <a:endParaRPr b="1" sz="2800"/>
          </a:p>
          <a:p>
            <a:pPr indent="0" lvl="0" marL="533400" rtl="0" algn="l">
              <a:spcBef>
                <a:spcPts val="0"/>
              </a:spcBef>
              <a:spcAft>
                <a:spcPts val="0"/>
              </a:spcAft>
              <a:buNone/>
            </a:pPr>
            <a:r>
              <a:rPr b="1" lang="en-US" sz="2800"/>
              <a:t>Get out and about. </a:t>
            </a:r>
            <a:endParaRPr b="1" sz="280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8" name="Shape 718"/>
        <p:cNvGrpSpPr/>
        <p:nvPr/>
      </p:nvGrpSpPr>
      <p:grpSpPr>
        <a:xfrm>
          <a:off x="0" y="0"/>
          <a:ext cx="0" cy="0"/>
          <a:chOff x="0" y="0"/>
          <a:chExt cx="0" cy="0"/>
        </a:xfrm>
      </p:grpSpPr>
      <p:pic>
        <p:nvPicPr>
          <p:cNvPr id="719" name="Google Shape;719;g64ee0b51ef_0_133"/>
          <p:cNvPicPr preferRelativeResize="0"/>
          <p:nvPr/>
        </p:nvPicPr>
        <p:blipFill>
          <a:blip r:embed="rId3">
            <a:alphaModFix/>
          </a:blip>
          <a:stretch>
            <a:fillRect/>
          </a:stretch>
        </p:blipFill>
        <p:spPr>
          <a:xfrm>
            <a:off x="-64404" y="0"/>
            <a:ext cx="5027370" cy="6858000"/>
          </a:xfrm>
          <a:prstGeom prst="rect">
            <a:avLst/>
          </a:prstGeom>
          <a:noFill/>
          <a:ln cap="flat" cmpd="sng" w="76200">
            <a:solidFill>
              <a:schemeClr val="dk2"/>
            </a:solidFill>
            <a:prstDash val="solid"/>
            <a:round/>
            <a:headEnd len="sm" w="sm" type="none"/>
            <a:tailEnd len="sm" w="sm" type="none"/>
          </a:ln>
        </p:spPr>
      </p:pic>
      <p:sp>
        <p:nvSpPr>
          <p:cNvPr id="720" name="Google Shape;720;g64ee0b51ef_0_133"/>
          <p:cNvSpPr txBox="1"/>
          <p:nvPr/>
        </p:nvSpPr>
        <p:spPr>
          <a:xfrm>
            <a:off x="5008060" y="267"/>
            <a:ext cx="4898100" cy="68580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l">
              <a:spcBef>
                <a:spcPts val="640"/>
              </a:spcBef>
              <a:spcAft>
                <a:spcPts val="0"/>
              </a:spcAft>
              <a:buClr>
                <a:schemeClr val="dk1"/>
              </a:buClr>
              <a:buSzPts val="1400"/>
              <a:buFont typeface="Arial"/>
              <a:buNone/>
            </a:pPr>
            <a:r>
              <a:rPr lang="en-US" sz="3200">
                <a:solidFill>
                  <a:schemeClr val="dk1"/>
                </a:solidFill>
              </a:rPr>
              <a:t>Time Management:</a:t>
            </a:r>
            <a:endParaRPr sz="3200">
              <a:solidFill>
                <a:schemeClr val="dk1"/>
              </a:solidFill>
            </a:endParaRPr>
          </a:p>
          <a:p>
            <a:pPr indent="0" lvl="0" marL="0" rtl="0" algn="l">
              <a:lnSpc>
                <a:spcPct val="158000"/>
              </a:lnSpc>
              <a:spcBef>
                <a:spcPts val="0"/>
              </a:spcBef>
              <a:spcAft>
                <a:spcPts val="0"/>
              </a:spcAft>
              <a:buClr>
                <a:schemeClr val="dk1"/>
              </a:buClr>
              <a:buSzPts val="1100"/>
              <a:buFont typeface="Arial"/>
              <a:buNone/>
            </a:pPr>
            <a:r>
              <a:rPr lang="en-US" sz="2000">
                <a:solidFill>
                  <a:srgbClr val="333333"/>
                </a:solidFill>
                <a:latin typeface="Roboto"/>
                <a:ea typeface="Roboto"/>
                <a:cs typeface="Roboto"/>
                <a:sym typeface="Roboto"/>
              </a:rPr>
              <a:t>There’s nothing worse than rocking up to class only to find that you totally forgot that an exam was scheduled. Well, maybe rocking up to class empty-handed on a day when you’re meant to be submitting an assignment comes close.</a:t>
            </a:r>
            <a:endParaRPr sz="2000">
              <a:solidFill>
                <a:srgbClr val="333333"/>
              </a:solidFill>
              <a:latin typeface="Roboto"/>
              <a:ea typeface="Roboto"/>
              <a:cs typeface="Roboto"/>
              <a:sym typeface="Roboto"/>
            </a:endParaRPr>
          </a:p>
          <a:p>
            <a:pPr indent="0" lvl="0" marL="0" rtl="0" algn="l">
              <a:lnSpc>
                <a:spcPct val="158000"/>
              </a:lnSpc>
              <a:spcBef>
                <a:spcPts val="0"/>
              </a:spcBef>
              <a:spcAft>
                <a:spcPts val="0"/>
              </a:spcAft>
              <a:buNone/>
            </a:pPr>
            <a:r>
              <a:rPr lang="en-US" sz="2000">
                <a:solidFill>
                  <a:srgbClr val="333333"/>
                </a:solidFill>
                <a:latin typeface="Roboto"/>
                <a:ea typeface="Roboto"/>
                <a:cs typeface="Roboto"/>
                <a:sym typeface="Roboto"/>
              </a:rPr>
              <a:t>There are many ways to to keep on track - work out what works best for you. </a:t>
            </a:r>
            <a:endParaRPr sz="2000">
              <a:solidFill>
                <a:srgbClr val="333333"/>
              </a:solidFill>
              <a:latin typeface="Roboto"/>
              <a:ea typeface="Roboto"/>
              <a:cs typeface="Roboto"/>
              <a:sym typeface="Roboto"/>
            </a:endParaRPr>
          </a:p>
          <a:p>
            <a:pPr indent="0" lvl="0" marL="0" rtl="0" algn="l">
              <a:lnSpc>
                <a:spcPct val="158000"/>
              </a:lnSpc>
              <a:spcBef>
                <a:spcPts val="0"/>
              </a:spcBef>
              <a:spcAft>
                <a:spcPts val="0"/>
              </a:spcAft>
              <a:buNone/>
            </a:pPr>
            <a:r>
              <a:t/>
            </a:r>
            <a:endParaRPr sz="2000">
              <a:solidFill>
                <a:srgbClr val="333333"/>
              </a:solidFill>
              <a:latin typeface="Roboto"/>
              <a:ea typeface="Roboto"/>
              <a:cs typeface="Roboto"/>
              <a:sym typeface="Roboto"/>
            </a:endParaRPr>
          </a:p>
          <a:p>
            <a:pPr indent="0" lvl="0" marL="0" rtl="0" algn="l">
              <a:lnSpc>
                <a:spcPct val="158000"/>
              </a:lnSpc>
              <a:spcBef>
                <a:spcPts val="0"/>
              </a:spcBef>
              <a:spcAft>
                <a:spcPts val="0"/>
              </a:spcAft>
              <a:buNone/>
            </a:pPr>
            <a:r>
              <a:rPr lang="en-US" sz="2000">
                <a:solidFill>
                  <a:srgbClr val="333333"/>
                </a:solidFill>
                <a:latin typeface="Roboto"/>
                <a:ea typeface="Roboto"/>
                <a:cs typeface="Roboto"/>
                <a:sym typeface="Roboto"/>
              </a:rPr>
              <a:t>E.g. </a:t>
            </a:r>
            <a:r>
              <a:rPr lang="en-US" sz="2000" u="sng">
                <a:solidFill>
                  <a:srgbClr val="333333"/>
                </a:solidFill>
                <a:latin typeface="Roboto"/>
                <a:ea typeface="Roboto"/>
                <a:cs typeface="Roboto"/>
                <a:sym typeface="Roboto"/>
                <a:hlinkClick r:id="rId4"/>
              </a:rPr>
              <a:t>My Study Life</a:t>
            </a:r>
            <a:r>
              <a:rPr lang="en-US" sz="2000">
                <a:solidFill>
                  <a:srgbClr val="333333"/>
                </a:solidFill>
                <a:latin typeface="Roboto"/>
                <a:ea typeface="Roboto"/>
                <a:cs typeface="Roboto"/>
                <a:sym typeface="Roboto"/>
              </a:rPr>
              <a:t> app </a:t>
            </a:r>
            <a:endParaRPr sz="2000">
              <a:solidFill>
                <a:srgbClr val="333333"/>
              </a:solidFill>
              <a:latin typeface="Roboto"/>
              <a:ea typeface="Roboto"/>
              <a:cs typeface="Roboto"/>
              <a:sym typeface="Roboto"/>
            </a:endParaRPr>
          </a:p>
          <a:p>
            <a:pPr indent="0" lvl="0" marL="0" rtl="0" algn="l">
              <a:lnSpc>
                <a:spcPct val="158000"/>
              </a:lnSpc>
              <a:spcBef>
                <a:spcPts val="0"/>
              </a:spcBef>
              <a:spcAft>
                <a:spcPts val="0"/>
              </a:spcAft>
              <a:buClr>
                <a:schemeClr val="dk1"/>
              </a:buClr>
              <a:buSzPts val="1100"/>
              <a:buFont typeface="Arial"/>
              <a:buNone/>
            </a:pPr>
            <a:r>
              <a:t/>
            </a:r>
            <a:endParaRPr sz="2000">
              <a:solidFill>
                <a:srgbClr val="333333"/>
              </a:solidFill>
              <a:latin typeface="Roboto"/>
              <a:ea typeface="Roboto"/>
              <a:cs typeface="Roboto"/>
              <a:sym typeface="Roboto"/>
            </a:endParaRPr>
          </a:p>
          <a:p>
            <a:pPr indent="0" lvl="0" marL="533400" rtl="0" algn="l">
              <a:spcBef>
                <a:spcPts val="0"/>
              </a:spcBef>
              <a:spcAft>
                <a:spcPts val="0"/>
              </a:spcAft>
              <a:buNone/>
            </a:pPr>
            <a:r>
              <a:rPr b="1" lang="en-US" sz="2800"/>
              <a:t> </a:t>
            </a:r>
            <a:endParaRPr b="1" sz="28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4" name="Shape 724"/>
        <p:cNvGrpSpPr/>
        <p:nvPr/>
      </p:nvGrpSpPr>
      <p:grpSpPr>
        <a:xfrm>
          <a:off x="0" y="0"/>
          <a:ext cx="0" cy="0"/>
          <a:chOff x="0" y="0"/>
          <a:chExt cx="0" cy="0"/>
        </a:xfrm>
      </p:grpSpPr>
      <p:pic>
        <p:nvPicPr>
          <p:cNvPr id="725" name="Google Shape;725;g64ee0b51ef_0_190"/>
          <p:cNvPicPr preferRelativeResize="0"/>
          <p:nvPr/>
        </p:nvPicPr>
        <p:blipFill>
          <a:blip r:embed="rId3">
            <a:alphaModFix/>
          </a:blip>
          <a:stretch>
            <a:fillRect/>
          </a:stretch>
        </p:blipFill>
        <p:spPr>
          <a:xfrm>
            <a:off x="-64404" y="0"/>
            <a:ext cx="5027370" cy="6858000"/>
          </a:xfrm>
          <a:prstGeom prst="rect">
            <a:avLst/>
          </a:prstGeom>
          <a:noFill/>
          <a:ln cap="flat" cmpd="sng" w="76200">
            <a:solidFill>
              <a:schemeClr val="dk2"/>
            </a:solidFill>
            <a:prstDash val="solid"/>
            <a:round/>
            <a:headEnd len="sm" w="sm" type="none"/>
            <a:tailEnd len="sm" w="sm" type="none"/>
          </a:ln>
        </p:spPr>
      </p:pic>
      <p:sp>
        <p:nvSpPr>
          <p:cNvPr id="726" name="Google Shape;726;g64ee0b51ef_0_190"/>
          <p:cNvSpPr txBox="1"/>
          <p:nvPr/>
        </p:nvSpPr>
        <p:spPr>
          <a:xfrm>
            <a:off x="5008060" y="267"/>
            <a:ext cx="4898100" cy="68580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ctr">
              <a:spcBef>
                <a:spcPts val="640"/>
              </a:spcBef>
              <a:spcAft>
                <a:spcPts val="0"/>
              </a:spcAft>
              <a:buNone/>
            </a:pPr>
            <a:r>
              <a:rPr lang="en-US" sz="3200">
                <a:solidFill>
                  <a:schemeClr val="dk1"/>
                </a:solidFill>
              </a:rPr>
              <a:t>Balancing School, Work, Sport, Family and Social life.</a:t>
            </a:r>
            <a:endParaRPr sz="3200">
              <a:solidFill>
                <a:schemeClr val="dk1"/>
              </a:solidFill>
            </a:endParaRPr>
          </a:p>
          <a:p>
            <a:pPr indent="0" lvl="0" marL="0" rtl="0" algn="ctr">
              <a:spcBef>
                <a:spcPts val="640"/>
              </a:spcBef>
              <a:spcAft>
                <a:spcPts val="0"/>
              </a:spcAft>
              <a:buNone/>
            </a:pPr>
            <a:r>
              <a:t/>
            </a:r>
            <a:endParaRPr sz="3200">
              <a:solidFill>
                <a:schemeClr val="dk1"/>
              </a:solidFill>
            </a:endParaRPr>
          </a:p>
          <a:p>
            <a:pPr indent="0" lvl="0" marL="0" rtl="0" algn="l">
              <a:spcBef>
                <a:spcPts val="640"/>
              </a:spcBef>
              <a:spcAft>
                <a:spcPts val="0"/>
              </a:spcAft>
              <a:buNone/>
            </a:pPr>
            <a:r>
              <a:rPr lang="en-US" sz="2400">
                <a:solidFill>
                  <a:srgbClr val="333333"/>
                </a:solidFill>
                <a:latin typeface="Roboto"/>
                <a:ea typeface="Roboto"/>
                <a:cs typeface="Roboto"/>
                <a:sym typeface="Roboto"/>
              </a:rPr>
              <a:t>  One of the hardest things to do in   </a:t>
            </a:r>
            <a:endParaRPr sz="2400">
              <a:solidFill>
                <a:srgbClr val="333333"/>
              </a:solidFill>
              <a:latin typeface="Roboto"/>
              <a:ea typeface="Roboto"/>
              <a:cs typeface="Roboto"/>
              <a:sym typeface="Roboto"/>
            </a:endParaRPr>
          </a:p>
          <a:p>
            <a:pPr indent="0" lvl="0" marL="0" rtl="0" algn="l">
              <a:spcBef>
                <a:spcPts val="640"/>
              </a:spcBef>
              <a:spcAft>
                <a:spcPts val="0"/>
              </a:spcAft>
              <a:buNone/>
            </a:pPr>
            <a:r>
              <a:rPr lang="en-US" sz="2400">
                <a:solidFill>
                  <a:srgbClr val="333333"/>
                </a:solidFill>
                <a:latin typeface="Roboto"/>
                <a:ea typeface="Roboto"/>
                <a:cs typeface="Roboto"/>
                <a:sym typeface="Roboto"/>
              </a:rPr>
              <a:t>   senior school is getting into a </a:t>
            </a:r>
            <a:endParaRPr sz="2400">
              <a:solidFill>
                <a:srgbClr val="333333"/>
              </a:solidFill>
              <a:latin typeface="Roboto"/>
              <a:ea typeface="Roboto"/>
              <a:cs typeface="Roboto"/>
              <a:sym typeface="Roboto"/>
            </a:endParaRPr>
          </a:p>
          <a:p>
            <a:pPr indent="0" lvl="0" marL="0" rtl="0" algn="l">
              <a:spcBef>
                <a:spcPts val="640"/>
              </a:spcBef>
              <a:spcAft>
                <a:spcPts val="0"/>
              </a:spcAft>
              <a:buNone/>
            </a:pPr>
            <a:r>
              <a:rPr lang="en-US" sz="2400">
                <a:solidFill>
                  <a:srgbClr val="333333"/>
                </a:solidFill>
                <a:latin typeface="Roboto"/>
                <a:ea typeface="Roboto"/>
                <a:cs typeface="Roboto"/>
                <a:sym typeface="Roboto"/>
              </a:rPr>
              <a:t>   good study routine. It’s just so </a:t>
            </a:r>
            <a:endParaRPr sz="2400">
              <a:solidFill>
                <a:srgbClr val="333333"/>
              </a:solidFill>
              <a:latin typeface="Roboto"/>
              <a:ea typeface="Roboto"/>
              <a:cs typeface="Roboto"/>
              <a:sym typeface="Roboto"/>
            </a:endParaRPr>
          </a:p>
          <a:p>
            <a:pPr indent="0" lvl="0" marL="0" rtl="0" algn="l">
              <a:spcBef>
                <a:spcPts val="640"/>
              </a:spcBef>
              <a:spcAft>
                <a:spcPts val="0"/>
              </a:spcAft>
              <a:buNone/>
            </a:pPr>
            <a:r>
              <a:rPr lang="en-US" sz="2400">
                <a:solidFill>
                  <a:srgbClr val="333333"/>
                </a:solidFill>
                <a:latin typeface="Roboto"/>
                <a:ea typeface="Roboto"/>
                <a:cs typeface="Roboto"/>
                <a:sym typeface="Roboto"/>
              </a:rPr>
              <a:t>   easy to get distracted by the </a:t>
            </a:r>
            <a:endParaRPr sz="2400">
              <a:solidFill>
                <a:srgbClr val="333333"/>
              </a:solidFill>
              <a:latin typeface="Roboto"/>
              <a:ea typeface="Roboto"/>
              <a:cs typeface="Roboto"/>
              <a:sym typeface="Roboto"/>
            </a:endParaRPr>
          </a:p>
          <a:p>
            <a:pPr indent="0" lvl="0" marL="0" rtl="0" algn="l">
              <a:spcBef>
                <a:spcPts val="640"/>
              </a:spcBef>
              <a:spcAft>
                <a:spcPts val="0"/>
              </a:spcAft>
              <a:buNone/>
            </a:pPr>
            <a:r>
              <a:rPr lang="en-US" sz="2400">
                <a:solidFill>
                  <a:srgbClr val="333333"/>
                </a:solidFill>
                <a:latin typeface="Roboto"/>
                <a:ea typeface="Roboto"/>
                <a:cs typeface="Roboto"/>
                <a:sym typeface="Roboto"/>
              </a:rPr>
              <a:t>   internet, friends, your phone, </a:t>
            </a:r>
            <a:endParaRPr sz="2400">
              <a:solidFill>
                <a:srgbClr val="333333"/>
              </a:solidFill>
              <a:latin typeface="Roboto"/>
              <a:ea typeface="Roboto"/>
              <a:cs typeface="Roboto"/>
              <a:sym typeface="Roboto"/>
            </a:endParaRPr>
          </a:p>
          <a:p>
            <a:pPr indent="0" lvl="0" marL="0" rtl="0" algn="l">
              <a:spcBef>
                <a:spcPts val="640"/>
              </a:spcBef>
              <a:spcAft>
                <a:spcPts val="0"/>
              </a:spcAft>
              <a:buClr>
                <a:schemeClr val="dk1"/>
              </a:buClr>
              <a:buSzPts val="1400"/>
              <a:buFont typeface="Arial"/>
              <a:buNone/>
            </a:pPr>
            <a:r>
              <a:rPr lang="en-US" sz="2400">
                <a:solidFill>
                  <a:srgbClr val="333333"/>
                </a:solidFill>
                <a:latin typeface="Roboto"/>
                <a:ea typeface="Roboto"/>
                <a:cs typeface="Roboto"/>
                <a:sym typeface="Roboto"/>
              </a:rPr>
              <a:t>   social media/ gaming or sport. </a:t>
            </a:r>
            <a:endParaRPr sz="3200">
              <a:solidFill>
                <a:schemeClr val="dk1"/>
              </a:solidFill>
            </a:endParaRPr>
          </a:p>
          <a:p>
            <a:pPr indent="0" lvl="0" marL="0" rtl="0" algn="ctr">
              <a:spcBef>
                <a:spcPts val="640"/>
              </a:spcBef>
              <a:spcAft>
                <a:spcPts val="0"/>
              </a:spcAft>
              <a:buNone/>
            </a:pPr>
            <a:r>
              <a:rPr b="1" i="1" lang="en-US" sz="2400">
                <a:solidFill>
                  <a:schemeClr val="dk1"/>
                </a:solidFill>
              </a:rPr>
              <a:t>There are many ways you can check if you are on track….</a:t>
            </a:r>
            <a:endParaRPr b="1" i="1" sz="2400">
              <a:solidFill>
                <a:schemeClr val="dk1"/>
              </a:solidFill>
            </a:endParaRPr>
          </a:p>
          <a:p>
            <a:pPr indent="0" lvl="0" marL="0" rtl="0" algn="ctr">
              <a:spcBef>
                <a:spcPts val="640"/>
              </a:spcBef>
              <a:spcAft>
                <a:spcPts val="0"/>
              </a:spcAft>
              <a:buNone/>
            </a:pPr>
            <a:r>
              <a:rPr lang="en-US" sz="3200">
                <a:solidFill>
                  <a:schemeClr val="dk1"/>
                </a:solidFill>
              </a:rPr>
              <a:t>e.g. </a:t>
            </a:r>
            <a:r>
              <a:rPr lang="en-US" sz="2400" u="sng">
                <a:solidFill>
                  <a:srgbClr val="333333"/>
                </a:solidFill>
                <a:latin typeface="Roboto"/>
                <a:ea typeface="Roboto"/>
                <a:cs typeface="Roboto"/>
                <a:sym typeface="Roboto"/>
                <a:hlinkClick r:id="rId4"/>
              </a:rPr>
              <a:t>HabitBull</a:t>
            </a:r>
            <a:r>
              <a:rPr lang="en-US" sz="2400">
                <a:solidFill>
                  <a:srgbClr val="333333"/>
                </a:solidFill>
                <a:latin typeface="Roboto"/>
                <a:ea typeface="Roboto"/>
                <a:cs typeface="Roboto"/>
                <a:sym typeface="Roboto"/>
              </a:rPr>
              <a:t>. motivational app.</a:t>
            </a:r>
            <a:endParaRPr sz="3200">
              <a:solidFill>
                <a:schemeClr val="dk1"/>
              </a:solidFill>
            </a:endParaRPr>
          </a:p>
          <a:p>
            <a:pPr indent="0" lvl="0" marL="0" rtl="0" algn="l">
              <a:lnSpc>
                <a:spcPct val="158000"/>
              </a:lnSpc>
              <a:spcBef>
                <a:spcPts val="0"/>
              </a:spcBef>
              <a:spcAft>
                <a:spcPts val="0"/>
              </a:spcAft>
              <a:buNone/>
            </a:pPr>
            <a:r>
              <a:t/>
            </a:r>
            <a:endParaRPr sz="2000">
              <a:solidFill>
                <a:srgbClr val="333333"/>
              </a:solidFill>
              <a:latin typeface="Roboto"/>
              <a:ea typeface="Roboto"/>
              <a:cs typeface="Roboto"/>
              <a:sym typeface="Roboto"/>
            </a:endParaRPr>
          </a:p>
          <a:p>
            <a:pPr indent="0" lvl="0" marL="533400" rtl="0" algn="l">
              <a:spcBef>
                <a:spcPts val="0"/>
              </a:spcBef>
              <a:spcAft>
                <a:spcPts val="0"/>
              </a:spcAft>
              <a:buNone/>
            </a:pPr>
            <a:r>
              <a:rPr b="1" lang="en-US" sz="2800"/>
              <a:t> </a:t>
            </a:r>
            <a:endParaRPr b="1" sz="2800"/>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0" name="Shape 730"/>
        <p:cNvGrpSpPr/>
        <p:nvPr/>
      </p:nvGrpSpPr>
      <p:grpSpPr>
        <a:xfrm>
          <a:off x="0" y="0"/>
          <a:ext cx="0" cy="0"/>
          <a:chOff x="0" y="0"/>
          <a:chExt cx="0" cy="0"/>
        </a:xfrm>
      </p:grpSpPr>
      <p:pic>
        <p:nvPicPr>
          <p:cNvPr id="731" name="Google Shape;731;g64ee0b51ef_0_195"/>
          <p:cNvPicPr preferRelativeResize="0"/>
          <p:nvPr/>
        </p:nvPicPr>
        <p:blipFill>
          <a:blip r:embed="rId3">
            <a:alphaModFix/>
          </a:blip>
          <a:stretch>
            <a:fillRect/>
          </a:stretch>
        </p:blipFill>
        <p:spPr>
          <a:xfrm>
            <a:off x="-64404" y="0"/>
            <a:ext cx="5027370" cy="6858000"/>
          </a:xfrm>
          <a:prstGeom prst="rect">
            <a:avLst/>
          </a:prstGeom>
          <a:noFill/>
          <a:ln cap="flat" cmpd="sng" w="76200">
            <a:solidFill>
              <a:schemeClr val="dk2"/>
            </a:solidFill>
            <a:prstDash val="solid"/>
            <a:round/>
            <a:headEnd len="sm" w="sm" type="none"/>
            <a:tailEnd len="sm" w="sm" type="none"/>
          </a:ln>
        </p:spPr>
      </p:pic>
      <p:sp>
        <p:nvSpPr>
          <p:cNvPr id="732" name="Google Shape;732;g64ee0b51ef_0_195"/>
          <p:cNvSpPr txBox="1"/>
          <p:nvPr/>
        </p:nvSpPr>
        <p:spPr>
          <a:xfrm>
            <a:off x="5008060" y="267"/>
            <a:ext cx="4898100" cy="68580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ctr">
              <a:spcBef>
                <a:spcPts val="640"/>
              </a:spcBef>
              <a:spcAft>
                <a:spcPts val="0"/>
              </a:spcAft>
              <a:buNone/>
            </a:pPr>
            <a:r>
              <a:rPr lang="en-US" sz="3200">
                <a:solidFill>
                  <a:schemeClr val="dk1"/>
                </a:solidFill>
              </a:rPr>
              <a:t>THE IMPORTANCE OF SLEEP</a:t>
            </a:r>
            <a:endParaRPr sz="3200">
              <a:solidFill>
                <a:schemeClr val="dk1"/>
              </a:solidFill>
            </a:endParaRPr>
          </a:p>
          <a:p>
            <a:pPr indent="0" lvl="0" marL="0" rtl="0" algn="l">
              <a:lnSpc>
                <a:spcPct val="157143"/>
              </a:lnSpc>
              <a:spcBef>
                <a:spcPts val="0"/>
              </a:spcBef>
              <a:spcAft>
                <a:spcPts val="0"/>
              </a:spcAft>
              <a:buNone/>
            </a:pPr>
            <a:r>
              <a:rPr lang="en-US" sz="1800">
                <a:solidFill>
                  <a:schemeClr val="dk1"/>
                </a:solidFill>
              </a:rPr>
              <a:t>Sleep is food for the brain and is essential to your wellbeing. </a:t>
            </a:r>
            <a:endParaRPr sz="1800">
              <a:solidFill>
                <a:schemeClr val="dk1"/>
              </a:solidFill>
            </a:endParaRPr>
          </a:p>
          <a:p>
            <a:pPr indent="-342900" lvl="0" marL="457200" rtl="0" algn="l">
              <a:lnSpc>
                <a:spcPct val="100000"/>
              </a:lnSpc>
              <a:spcBef>
                <a:spcPts val="0"/>
              </a:spcBef>
              <a:spcAft>
                <a:spcPts val="0"/>
              </a:spcAft>
              <a:buClr>
                <a:schemeClr val="dk1"/>
              </a:buClr>
              <a:buSzPts val="1800"/>
              <a:buChar char="●"/>
            </a:pPr>
            <a:r>
              <a:rPr lang="en-US" sz="1800">
                <a:solidFill>
                  <a:schemeClr val="dk1"/>
                </a:solidFill>
              </a:rPr>
              <a:t>get up at the same time each morning</a:t>
            </a:r>
            <a:endParaRPr sz="1800">
              <a:solidFill>
                <a:schemeClr val="dk1"/>
              </a:solidFill>
            </a:endParaRPr>
          </a:p>
          <a:p>
            <a:pPr indent="-342900" lvl="0" marL="457200" rtl="0" algn="l">
              <a:lnSpc>
                <a:spcPct val="100000"/>
              </a:lnSpc>
              <a:spcBef>
                <a:spcPts val="0"/>
              </a:spcBef>
              <a:spcAft>
                <a:spcPts val="0"/>
              </a:spcAft>
              <a:buClr>
                <a:schemeClr val="dk1"/>
              </a:buClr>
              <a:buSzPts val="1800"/>
              <a:buChar char="●"/>
            </a:pPr>
            <a:r>
              <a:rPr lang="en-US" sz="1800">
                <a:solidFill>
                  <a:schemeClr val="dk1"/>
                </a:solidFill>
              </a:rPr>
              <a:t>avoid too much caffeine </a:t>
            </a:r>
            <a:endParaRPr sz="1800">
              <a:solidFill>
                <a:schemeClr val="dk1"/>
              </a:solidFill>
            </a:endParaRPr>
          </a:p>
          <a:p>
            <a:pPr indent="-342900" lvl="0" marL="457200" rtl="0" algn="l">
              <a:lnSpc>
                <a:spcPct val="100000"/>
              </a:lnSpc>
              <a:spcBef>
                <a:spcPts val="0"/>
              </a:spcBef>
              <a:spcAft>
                <a:spcPts val="0"/>
              </a:spcAft>
              <a:buClr>
                <a:schemeClr val="dk1"/>
              </a:buClr>
              <a:buSzPts val="1800"/>
              <a:buChar char="●"/>
            </a:pPr>
            <a:r>
              <a:rPr lang="en-US" sz="1800">
                <a:solidFill>
                  <a:schemeClr val="dk1"/>
                </a:solidFill>
              </a:rPr>
              <a:t>do something relaxing for about 30 minutes before going to bed</a:t>
            </a:r>
            <a:endParaRPr sz="1800">
              <a:solidFill>
                <a:schemeClr val="dk1"/>
              </a:solidFill>
            </a:endParaRPr>
          </a:p>
          <a:p>
            <a:pPr indent="-342900" lvl="0" marL="457200" rtl="0" algn="l">
              <a:lnSpc>
                <a:spcPct val="100000"/>
              </a:lnSpc>
              <a:spcBef>
                <a:spcPts val="0"/>
              </a:spcBef>
              <a:spcAft>
                <a:spcPts val="0"/>
              </a:spcAft>
              <a:buClr>
                <a:schemeClr val="dk1"/>
              </a:buClr>
              <a:buSzPts val="1800"/>
              <a:buChar char="●"/>
            </a:pPr>
            <a:r>
              <a:rPr lang="en-US" sz="1800">
                <a:solidFill>
                  <a:schemeClr val="dk1"/>
                </a:solidFill>
              </a:rPr>
              <a:t>avoid naps in the day</a:t>
            </a:r>
            <a:endParaRPr sz="1800">
              <a:solidFill>
                <a:schemeClr val="dk1"/>
              </a:solidFill>
            </a:endParaRPr>
          </a:p>
          <a:p>
            <a:pPr indent="-342900" lvl="0" marL="457200" rtl="0" algn="l">
              <a:lnSpc>
                <a:spcPct val="100000"/>
              </a:lnSpc>
              <a:spcBef>
                <a:spcPts val="0"/>
              </a:spcBef>
              <a:spcAft>
                <a:spcPts val="0"/>
              </a:spcAft>
              <a:buClr>
                <a:schemeClr val="dk1"/>
              </a:buClr>
              <a:buSzPts val="1800"/>
              <a:buChar char="●"/>
            </a:pPr>
            <a:r>
              <a:rPr lang="en-US" sz="1800">
                <a:solidFill>
                  <a:schemeClr val="dk1"/>
                </a:solidFill>
              </a:rPr>
              <a:t>get up after 15-20 minutes if you can’t sleep rather than staying in bed feeling restless – return to bed when you feel more relaxed and sleepy</a:t>
            </a:r>
            <a:endParaRPr sz="1800">
              <a:solidFill>
                <a:schemeClr val="dk1"/>
              </a:solidFill>
            </a:endParaRPr>
          </a:p>
          <a:p>
            <a:pPr indent="-342900" lvl="0" marL="457200" rtl="0" algn="l">
              <a:lnSpc>
                <a:spcPct val="100000"/>
              </a:lnSpc>
              <a:spcBef>
                <a:spcPts val="0"/>
              </a:spcBef>
              <a:spcAft>
                <a:spcPts val="0"/>
              </a:spcAft>
              <a:buClr>
                <a:schemeClr val="dk1"/>
              </a:buClr>
              <a:buSzPts val="1800"/>
              <a:buChar char="●"/>
            </a:pPr>
            <a:r>
              <a:rPr lang="en-US" sz="1800">
                <a:solidFill>
                  <a:schemeClr val="dk1"/>
                </a:solidFill>
              </a:rPr>
              <a:t>get active every day.</a:t>
            </a:r>
            <a:endParaRPr sz="3200">
              <a:solidFill>
                <a:schemeClr val="dk1"/>
              </a:solidFill>
            </a:endParaRPr>
          </a:p>
          <a:p>
            <a:pPr indent="0" lvl="0" marL="0" rtl="0" algn="l">
              <a:spcBef>
                <a:spcPts val="640"/>
              </a:spcBef>
              <a:spcAft>
                <a:spcPts val="0"/>
              </a:spcAft>
              <a:buNone/>
            </a:pPr>
            <a:r>
              <a:rPr lang="en-US" sz="2000" u="sng">
                <a:solidFill>
                  <a:srgbClr val="333333"/>
                </a:solidFill>
                <a:highlight>
                  <a:schemeClr val="lt1"/>
                </a:highlight>
                <a:latin typeface="Roboto"/>
                <a:ea typeface="Roboto"/>
                <a:cs typeface="Roboto"/>
                <a:sym typeface="Roboto"/>
                <a:hlinkClick r:id="rId4"/>
              </a:rPr>
              <a:t>Recharge</a:t>
            </a:r>
            <a:r>
              <a:rPr lang="en-US" sz="2000">
                <a:solidFill>
                  <a:srgbClr val="333333"/>
                </a:solidFill>
                <a:highlight>
                  <a:schemeClr val="lt1"/>
                </a:highlight>
                <a:latin typeface="Roboto"/>
                <a:ea typeface="Roboto"/>
                <a:cs typeface="Roboto"/>
                <a:sym typeface="Roboto"/>
              </a:rPr>
              <a:t> </a:t>
            </a:r>
            <a:endParaRPr sz="2000">
              <a:solidFill>
                <a:srgbClr val="333333"/>
              </a:solidFill>
              <a:highlight>
                <a:schemeClr val="lt1"/>
              </a:highlight>
              <a:latin typeface="Roboto"/>
              <a:ea typeface="Roboto"/>
              <a:cs typeface="Roboto"/>
              <a:sym typeface="Roboto"/>
            </a:endParaRPr>
          </a:p>
          <a:p>
            <a:pPr indent="0" lvl="0" marL="0" rtl="0" algn="l">
              <a:spcBef>
                <a:spcPts val="640"/>
              </a:spcBef>
              <a:spcAft>
                <a:spcPts val="0"/>
              </a:spcAft>
              <a:buClr>
                <a:schemeClr val="dk1"/>
              </a:buClr>
              <a:buSzPts val="1400"/>
              <a:buFont typeface="Arial"/>
              <a:buNone/>
            </a:pPr>
            <a:r>
              <a:rPr lang="en-US" sz="2000">
                <a:solidFill>
                  <a:srgbClr val="333333"/>
                </a:solidFill>
                <a:highlight>
                  <a:schemeClr val="lt1"/>
                </a:highlight>
                <a:latin typeface="Roboto"/>
                <a:ea typeface="Roboto"/>
                <a:cs typeface="Roboto"/>
                <a:sym typeface="Roboto"/>
              </a:rPr>
              <a:t>An app that helps track your sleep schedule, allows you to track your mood, it also comes with a super-loud, super-effective wake-up alarm.</a:t>
            </a:r>
            <a:endParaRPr sz="2000">
              <a:solidFill>
                <a:srgbClr val="333333"/>
              </a:solidFill>
              <a:highlight>
                <a:schemeClr val="lt1"/>
              </a:highlight>
              <a:latin typeface="Roboto"/>
              <a:ea typeface="Roboto"/>
              <a:cs typeface="Roboto"/>
              <a:sym typeface="Roboto"/>
            </a:endParaRPr>
          </a:p>
          <a:p>
            <a:pPr indent="0" lvl="0" marL="0" rtl="0" algn="l">
              <a:spcBef>
                <a:spcPts val="640"/>
              </a:spcBef>
              <a:spcAft>
                <a:spcPts val="0"/>
              </a:spcAft>
              <a:buNone/>
            </a:pPr>
            <a:r>
              <a:t/>
            </a:r>
            <a:endParaRPr sz="2000">
              <a:solidFill>
                <a:srgbClr val="333333"/>
              </a:solidFill>
              <a:highlight>
                <a:schemeClr val="lt1"/>
              </a:highlight>
              <a:latin typeface="Roboto"/>
              <a:ea typeface="Roboto"/>
              <a:cs typeface="Roboto"/>
              <a:sym typeface="Roboto"/>
            </a:endParaRPr>
          </a:p>
          <a:p>
            <a:pPr indent="0" lvl="0" marL="533400" rtl="0" algn="l">
              <a:spcBef>
                <a:spcPts val="0"/>
              </a:spcBef>
              <a:spcAft>
                <a:spcPts val="0"/>
              </a:spcAft>
              <a:buNone/>
            </a:pPr>
            <a:r>
              <a:rPr b="1" lang="en-US" sz="2800"/>
              <a:t> </a:t>
            </a:r>
            <a:endParaRPr b="1" sz="28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6" name="Shape 736"/>
        <p:cNvGrpSpPr/>
        <p:nvPr/>
      </p:nvGrpSpPr>
      <p:grpSpPr>
        <a:xfrm>
          <a:off x="0" y="0"/>
          <a:ext cx="0" cy="0"/>
          <a:chOff x="0" y="0"/>
          <a:chExt cx="0" cy="0"/>
        </a:xfrm>
      </p:grpSpPr>
      <p:sp>
        <p:nvSpPr>
          <p:cNvPr id="737" name="Google Shape;737;g64ee0b51ef_0_139"/>
          <p:cNvSpPr txBox="1"/>
          <p:nvPr>
            <p:ph type="ctrTitle"/>
          </p:nvPr>
        </p:nvSpPr>
        <p:spPr>
          <a:xfrm>
            <a:off x="337684" y="992767"/>
            <a:ext cx="9230700" cy="2736900"/>
          </a:xfrm>
          <a:prstGeom prst="rect">
            <a:avLst/>
          </a:prstGeom>
        </p:spPr>
        <p:txBody>
          <a:bodyPr anchorCtr="0" anchor="b" bIns="106650" lIns="106650" spcFirstLastPara="1" rIns="106650" wrap="square" tIns="106650">
            <a:noAutofit/>
          </a:bodyPr>
          <a:lstStyle/>
          <a:p>
            <a:pPr indent="0" lvl="0" marL="0" rtl="0" algn="ctr">
              <a:spcBef>
                <a:spcPts val="0"/>
              </a:spcBef>
              <a:spcAft>
                <a:spcPts val="0"/>
              </a:spcAft>
              <a:buNone/>
            </a:pPr>
            <a:r>
              <a:t/>
            </a:r>
            <a:endParaRPr/>
          </a:p>
        </p:txBody>
      </p:sp>
      <p:sp>
        <p:nvSpPr>
          <p:cNvPr id="738" name="Google Shape;738;g64ee0b51ef_0_139"/>
          <p:cNvSpPr txBox="1"/>
          <p:nvPr>
            <p:ph idx="1" type="subTitle"/>
          </p:nvPr>
        </p:nvSpPr>
        <p:spPr>
          <a:xfrm>
            <a:off x="337675" y="3778833"/>
            <a:ext cx="9230700" cy="1056900"/>
          </a:xfrm>
          <a:prstGeom prst="rect">
            <a:avLst/>
          </a:prstGeom>
        </p:spPr>
        <p:txBody>
          <a:bodyPr anchorCtr="0" anchor="t" bIns="106650" lIns="106650" spcFirstLastPara="1" rIns="106650" wrap="square" tIns="106650">
            <a:noAutofit/>
          </a:bodyPr>
          <a:lstStyle/>
          <a:p>
            <a:pPr indent="0" lvl="0" marL="0" rtl="0" algn="ctr">
              <a:spcBef>
                <a:spcPts val="0"/>
              </a:spcBef>
              <a:spcAft>
                <a:spcPts val="0"/>
              </a:spcAft>
              <a:buNone/>
            </a:pPr>
            <a:r>
              <a:t/>
            </a:r>
            <a:endParaRPr/>
          </a:p>
        </p:txBody>
      </p:sp>
      <p:pic>
        <p:nvPicPr>
          <p:cNvPr id="739" name="Google Shape;739;g64ee0b51ef_0_139"/>
          <p:cNvPicPr preferRelativeResize="0"/>
          <p:nvPr/>
        </p:nvPicPr>
        <p:blipFill>
          <a:blip r:embed="rId3">
            <a:alphaModFix/>
          </a:blip>
          <a:stretch>
            <a:fillRect/>
          </a:stretch>
        </p:blipFill>
        <p:spPr>
          <a:xfrm>
            <a:off x="0" y="0"/>
            <a:ext cx="9906000" cy="6858034"/>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3" name="Shape 743"/>
        <p:cNvGrpSpPr/>
        <p:nvPr/>
      </p:nvGrpSpPr>
      <p:grpSpPr>
        <a:xfrm>
          <a:off x="0" y="0"/>
          <a:ext cx="0" cy="0"/>
          <a:chOff x="0" y="0"/>
          <a:chExt cx="0" cy="0"/>
        </a:xfrm>
      </p:grpSpPr>
      <p:sp>
        <p:nvSpPr>
          <p:cNvPr id="744" name="Google Shape;744;g64ee0b51ef_0_126"/>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p>
            <a:pPr indent="0" lvl="0" marL="0" rtl="0" algn="l">
              <a:spcBef>
                <a:spcPts val="0"/>
              </a:spcBef>
              <a:spcAft>
                <a:spcPts val="0"/>
              </a:spcAft>
              <a:buNone/>
            </a:pPr>
            <a:r>
              <a:t/>
            </a:r>
            <a:endParaRPr/>
          </a:p>
        </p:txBody>
      </p:sp>
      <p:sp>
        <p:nvSpPr>
          <p:cNvPr id="745" name="Google Shape;745;g64ee0b51ef_0_126"/>
          <p:cNvSpPr txBox="1"/>
          <p:nvPr>
            <p:ph idx="1" type="body"/>
          </p:nvPr>
        </p:nvSpPr>
        <p:spPr>
          <a:xfrm>
            <a:off x="337675" y="1536633"/>
            <a:ext cx="9230700" cy="4555200"/>
          </a:xfrm>
          <a:prstGeom prst="rect">
            <a:avLst/>
          </a:prstGeom>
        </p:spPr>
        <p:txBody>
          <a:bodyPr anchorCtr="0" anchor="t" bIns="106650" lIns="106650" spcFirstLastPara="1" rIns="106650" wrap="square" tIns="106650">
            <a:noAutofit/>
          </a:bodyPr>
          <a:lstStyle/>
          <a:p>
            <a:pPr indent="0" lvl="0" marL="0" rtl="0" algn="l">
              <a:spcBef>
                <a:spcPts val="0"/>
              </a:spcBef>
              <a:spcAft>
                <a:spcPts val="1900"/>
              </a:spcAft>
              <a:buNone/>
            </a:pPr>
            <a:r>
              <a:t/>
            </a:r>
            <a:endParaRPr/>
          </a:p>
        </p:txBody>
      </p:sp>
      <p:pic>
        <p:nvPicPr>
          <p:cNvPr id="746" name="Google Shape;746;g64ee0b51ef_0_126"/>
          <p:cNvPicPr preferRelativeResize="0"/>
          <p:nvPr/>
        </p:nvPicPr>
        <p:blipFill>
          <a:blip r:embed="rId3">
            <a:alphaModFix/>
          </a:blip>
          <a:stretch>
            <a:fillRect/>
          </a:stretch>
        </p:blipFill>
        <p:spPr>
          <a:xfrm>
            <a:off x="0" y="0"/>
            <a:ext cx="5027371" cy="6858000"/>
          </a:xfrm>
          <a:prstGeom prst="rect">
            <a:avLst/>
          </a:prstGeom>
          <a:noFill/>
          <a:ln cap="flat" cmpd="sng" w="76200">
            <a:solidFill>
              <a:schemeClr val="dk2"/>
            </a:solidFill>
            <a:prstDash val="solid"/>
            <a:round/>
            <a:headEnd len="sm" w="sm" type="none"/>
            <a:tailEnd len="sm" w="sm" type="none"/>
          </a:ln>
        </p:spPr>
      </p:pic>
      <p:sp>
        <p:nvSpPr>
          <p:cNvPr id="747" name="Google Shape;747;g64ee0b51ef_0_126"/>
          <p:cNvSpPr txBox="1"/>
          <p:nvPr/>
        </p:nvSpPr>
        <p:spPr>
          <a:xfrm>
            <a:off x="5089473" y="-42000"/>
            <a:ext cx="4816500" cy="69609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l">
              <a:lnSpc>
                <a:spcPct val="115000"/>
              </a:lnSpc>
              <a:spcBef>
                <a:spcPts val="0"/>
              </a:spcBef>
              <a:spcAft>
                <a:spcPts val="0"/>
              </a:spcAft>
              <a:buNone/>
            </a:pPr>
            <a:r>
              <a:t/>
            </a:r>
            <a:endParaRPr b="1" i="1" sz="7200">
              <a:solidFill>
                <a:schemeClr val="dk1"/>
              </a:solidFill>
              <a:highlight>
                <a:srgbClr val="FFFFFF"/>
              </a:highlight>
            </a:endParaRPr>
          </a:p>
          <a:p>
            <a:pPr indent="0" lvl="0" marL="0" rtl="0" algn="l">
              <a:lnSpc>
                <a:spcPct val="115000"/>
              </a:lnSpc>
              <a:spcBef>
                <a:spcPts val="0"/>
              </a:spcBef>
              <a:spcAft>
                <a:spcPts val="0"/>
              </a:spcAft>
              <a:buNone/>
            </a:pPr>
            <a:r>
              <a:rPr b="1" i="1" lang="en-US" sz="7200">
                <a:solidFill>
                  <a:schemeClr val="dk1"/>
                </a:solidFill>
                <a:highlight>
                  <a:srgbClr val="FFFFFF"/>
                </a:highlight>
              </a:rPr>
              <a:t>ARE </a:t>
            </a:r>
            <a:endParaRPr b="1" i="1" sz="7200">
              <a:solidFill>
                <a:schemeClr val="dk1"/>
              </a:solidFill>
              <a:highlight>
                <a:srgbClr val="FFFFFF"/>
              </a:highlight>
            </a:endParaRPr>
          </a:p>
          <a:p>
            <a:pPr indent="0" lvl="0" marL="0" rtl="0" algn="l">
              <a:lnSpc>
                <a:spcPct val="115000"/>
              </a:lnSpc>
              <a:spcBef>
                <a:spcPts val="0"/>
              </a:spcBef>
              <a:spcAft>
                <a:spcPts val="0"/>
              </a:spcAft>
              <a:buNone/>
            </a:pPr>
            <a:r>
              <a:rPr b="1" i="1" lang="en-US" sz="7200">
                <a:solidFill>
                  <a:schemeClr val="dk1"/>
                </a:solidFill>
                <a:highlight>
                  <a:srgbClr val="FFFFFF"/>
                </a:highlight>
              </a:rPr>
              <a:t>YOU </a:t>
            </a:r>
            <a:endParaRPr b="1" i="1" sz="7200">
              <a:solidFill>
                <a:schemeClr val="dk1"/>
              </a:solidFill>
              <a:highlight>
                <a:srgbClr val="FFFFFF"/>
              </a:highlight>
            </a:endParaRPr>
          </a:p>
          <a:p>
            <a:pPr indent="0" lvl="0" marL="0" rtl="0" algn="l">
              <a:lnSpc>
                <a:spcPct val="115000"/>
              </a:lnSpc>
              <a:spcBef>
                <a:spcPts val="0"/>
              </a:spcBef>
              <a:spcAft>
                <a:spcPts val="0"/>
              </a:spcAft>
              <a:buNone/>
            </a:pPr>
            <a:r>
              <a:rPr b="1" i="1" lang="en-US" sz="7200">
                <a:solidFill>
                  <a:schemeClr val="dk1"/>
                </a:solidFill>
                <a:highlight>
                  <a:srgbClr val="FFFFFF"/>
                </a:highlight>
              </a:rPr>
              <a:t>MESSE?</a:t>
            </a:r>
            <a:endParaRPr b="1" i="1" sz="7200">
              <a:solidFill>
                <a:schemeClr val="dk1"/>
              </a:solidFill>
              <a:highlight>
                <a:srgbClr val="FFFFFF"/>
              </a:highlight>
            </a:endParaRPr>
          </a:p>
          <a:p>
            <a:pPr indent="0" lvl="0" marL="0" rtl="0" algn="l">
              <a:spcBef>
                <a:spcPts val="100"/>
              </a:spcBef>
              <a:spcAft>
                <a:spcPts val="0"/>
              </a:spcAft>
              <a:buNone/>
            </a:pPr>
            <a:r>
              <a:t/>
            </a:r>
            <a:endParaRPr sz="2100">
              <a:solidFill>
                <a:schemeClr val="dk1"/>
              </a:solidFill>
              <a:highlight>
                <a:srgbClr val="FFFFFF"/>
              </a:highlight>
            </a:endParaRPr>
          </a:p>
          <a:p>
            <a:pPr indent="0" lvl="0" marL="0" rtl="0" algn="l">
              <a:spcBef>
                <a:spcPts val="100"/>
              </a:spcBef>
              <a:spcAft>
                <a:spcPts val="0"/>
              </a:spcAft>
              <a:buNone/>
            </a:pPr>
            <a:r>
              <a:t/>
            </a:r>
            <a:endParaRPr sz="2100">
              <a:solidFill>
                <a:schemeClr val="dk1"/>
              </a:solidFill>
              <a:highlight>
                <a:srgbClr val="FFFFFF"/>
              </a:highlight>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1" name="Shape 751"/>
        <p:cNvGrpSpPr/>
        <p:nvPr/>
      </p:nvGrpSpPr>
      <p:grpSpPr>
        <a:xfrm>
          <a:off x="0" y="0"/>
          <a:ext cx="0" cy="0"/>
          <a:chOff x="0" y="0"/>
          <a:chExt cx="0" cy="0"/>
        </a:xfrm>
      </p:grpSpPr>
      <p:sp>
        <p:nvSpPr>
          <p:cNvPr id="752" name="Google Shape;752;g64ee0b51ef_0_60"/>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p>
            <a:pPr indent="0" lvl="0" marL="0" rtl="0" algn="l">
              <a:spcBef>
                <a:spcPts val="0"/>
              </a:spcBef>
              <a:spcAft>
                <a:spcPts val="0"/>
              </a:spcAft>
              <a:buNone/>
            </a:pPr>
            <a:r>
              <a:t/>
            </a:r>
            <a:endParaRPr/>
          </a:p>
        </p:txBody>
      </p:sp>
      <p:sp>
        <p:nvSpPr>
          <p:cNvPr id="753" name="Google Shape;753;g64ee0b51ef_0_60"/>
          <p:cNvSpPr txBox="1"/>
          <p:nvPr>
            <p:ph idx="1" type="body"/>
          </p:nvPr>
        </p:nvSpPr>
        <p:spPr>
          <a:xfrm>
            <a:off x="337675" y="1536633"/>
            <a:ext cx="9230700" cy="4555200"/>
          </a:xfrm>
          <a:prstGeom prst="rect">
            <a:avLst/>
          </a:prstGeom>
        </p:spPr>
        <p:txBody>
          <a:bodyPr anchorCtr="0" anchor="t" bIns="106650" lIns="106650" spcFirstLastPara="1" rIns="106650" wrap="square" tIns="106650">
            <a:noAutofit/>
          </a:bodyPr>
          <a:lstStyle/>
          <a:p>
            <a:pPr indent="0" lvl="0" marL="0" rtl="0" algn="l">
              <a:spcBef>
                <a:spcPts val="0"/>
              </a:spcBef>
              <a:spcAft>
                <a:spcPts val="1900"/>
              </a:spcAft>
              <a:buNone/>
            </a:pPr>
            <a:r>
              <a:t/>
            </a:r>
            <a:endParaRPr/>
          </a:p>
        </p:txBody>
      </p:sp>
      <p:pic>
        <p:nvPicPr>
          <p:cNvPr id="754" name="Google Shape;754;g64ee0b51ef_0_60"/>
          <p:cNvPicPr preferRelativeResize="0"/>
          <p:nvPr/>
        </p:nvPicPr>
        <p:blipFill>
          <a:blip r:embed="rId3">
            <a:alphaModFix/>
          </a:blip>
          <a:stretch>
            <a:fillRect/>
          </a:stretch>
        </p:blipFill>
        <p:spPr>
          <a:xfrm>
            <a:off x="0" y="0"/>
            <a:ext cx="5027371" cy="6858000"/>
          </a:xfrm>
          <a:prstGeom prst="rect">
            <a:avLst/>
          </a:prstGeom>
          <a:noFill/>
          <a:ln cap="flat" cmpd="sng" w="76200">
            <a:solidFill>
              <a:schemeClr val="dk2"/>
            </a:solidFill>
            <a:prstDash val="solid"/>
            <a:round/>
            <a:headEnd len="sm" w="sm" type="none"/>
            <a:tailEnd len="sm" w="sm" type="none"/>
          </a:ln>
        </p:spPr>
      </p:pic>
      <p:sp>
        <p:nvSpPr>
          <p:cNvPr id="755" name="Google Shape;755;g64ee0b51ef_0_60"/>
          <p:cNvSpPr txBox="1"/>
          <p:nvPr/>
        </p:nvSpPr>
        <p:spPr>
          <a:xfrm>
            <a:off x="5089473" y="-42000"/>
            <a:ext cx="4816500" cy="69609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l">
              <a:spcBef>
                <a:spcPts val="100"/>
              </a:spcBef>
              <a:spcAft>
                <a:spcPts val="0"/>
              </a:spcAft>
              <a:buNone/>
            </a:pPr>
            <a:r>
              <a:rPr lang="en-US" sz="1300">
                <a:solidFill>
                  <a:schemeClr val="dk1"/>
                </a:solidFill>
                <a:highlight>
                  <a:srgbClr val="FFFFFF"/>
                </a:highlight>
              </a:rPr>
              <a:t>    </a:t>
            </a:r>
            <a:r>
              <a:rPr lang="en-US" sz="2100">
                <a:solidFill>
                  <a:schemeClr val="dk1"/>
                </a:solidFill>
                <a:highlight>
                  <a:srgbClr val="FFFFFF"/>
                </a:highlight>
              </a:rPr>
              <a:t>If you are Moving</a:t>
            </a:r>
            <a:endParaRPr sz="2100">
              <a:solidFill>
                <a:schemeClr val="dk1"/>
              </a:solidFill>
              <a:highlight>
                <a:srgbClr val="FFFFFF"/>
              </a:highlight>
            </a:endParaRPr>
          </a:p>
          <a:p>
            <a:pPr indent="0" lvl="0" marL="0" rtl="0" algn="l">
              <a:spcBef>
                <a:spcPts val="100"/>
              </a:spcBef>
              <a:spcAft>
                <a:spcPts val="0"/>
              </a:spcAft>
              <a:buNone/>
            </a:pPr>
            <a:r>
              <a:rPr lang="en-US" sz="2100">
                <a:solidFill>
                  <a:schemeClr val="dk1"/>
                </a:solidFill>
                <a:highlight>
                  <a:srgbClr val="FFFFFF"/>
                </a:highlight>
              </a:rPr>
              <a:t>                  Eating properly</a:t>
            </a:r>
            <a:endParaRPr sz="2100">
              <a:solidFill>
                <a:schemeClr val="dk1"/>
              </a:solidFill>
              <a:highlight>
                <a:srgbClr val="FFFFFF"/>
              </a:highlight>
            </a:endParaRPr>
          </a:p>
          <a:p>
            <a:pPr indent="0" lvl="0" marL="0" rtl="0" algn="l">
              <a:spcBef>
                <a:spcPts val="100"/>
              </a:spcBef>
              <a:spcAft>
                <a:spcPts val="0"/>
              </a:spcAft>
              <a:buNone/>
            </a:pPr>
            <a:r>
              <a:rPr lang="en-US" sz="2100">
                <a:solidFill>
                  <a:schemeClr val="dk1"/>
                </a:solidFill>
                <a:highlight>
                  <a:srgbClr val="FFFFFF"/>
                </a:highlight>
              </a:rPr>
              <a:t>                  Socialising</a:t>
            </a:r>
            <a:endParaRPr sz="2100">
              <a:solidFill>
                <a:schemeClr val="dk1"/>
              </a:solidFill>
              <a:highlight>
                <a:srgbClr val="FFFFFF"/>
              </a:highlight>
            </a:endParaRPr>
          </a:p>
          <a:p>
            <a:pPr indent="0" lvl="0" marL="0" rtl="0" algn="l">
              <a:spcBef>
                <a:spcPts val="100"/>
              </a:spcBef>
              <a:spcAft>
                <a:spcPts val="0"/>
              </a:spcAft>
              <a:buNone/>
            </a:pPr>
            <a:r>
              <a:rPr lang="en-US" sz="2100">
                <a:solidFill>
                  <a:schemeClr val="dk1"/>
                </a:solidFill>
                <a:highlight>
                  <a:srgbClr val="FFFFFF"/>
                </a:highlight>
              </a:rPr>
              <a:t>                  Sleeping</a:t>
            </a:r>
            <a:endParaRPr sz="2100">
              <a:solidFill>
                <a:schemeClr val="dk1"/>
              </a:solidFill>
              <a:highlight>
                <a:srgbClr val="FFFFFF"/>
              </a:highlight>
            </a:endParaRPr>
          </a:p>
          <a:p>
            <a:pPr indent="0" lvl="0" marL="0" rtl="0" algn="l">
              <a:spcBef>
                <a:spcPts val="100"/>
              </a:spcBef>
              <a:spcAft>
                <a:spcPts val="0"/>
              </a:spcAft>
              <a:buNone/>
            </a:pPr>
            <a:r>
              <a:rPr lang="en-US" sz="2100">
                <a:solidFill>
                  <a:schemeClr val="dk1"/>
                </a:solidFill>
                <a:highlight>
                  <a:srgbClr val="FFFFFF"/>
                </a:highlight>
              </a:rPr>
              <a:t>                  Escaping </a:t>
            </a:r>
            <a:endParaRPr sz="2100">
              <a:solidFill>
                <a:schemeClr val="dk1"/>
              </a:solidFill>
              <a:highlight>
                <a:srgbClr val="FFFFFF"/>
              </a:highlight>
            </a:endParaRPr>
          </a:p>
          <a:p>
            <a:pPr indent="0" lvl="0" marL="0" rtl="0" algn="l">
              <a:spcBef>
                <a:spcPts val="100"/>
              </a:spcBef>
              <a:spcAft>
                <a:spcPts val="0"/>
              </a:spcAft>
              <a:buNone/>
            </a:pPr>
            <a:r>
              <a:rPr lang="en-US" sz="2100">
                <a:solidFill>
                  <a:schemeClr val="dk1"/>
                </a:solidFill>
                <a:highlight>
                  <a:srgbClr val="FFFFFF"/>
                </a:highlight>
              </a:rPr>
              <a:t>You’re giving yourself the best chance to keep the lid on your stress levels. </a:t>
            </a:r>
            <a:endParaRPr sz="2100">
              <a:solidFill>
                <a:schemeClr val="dk1"/>
              </a:solidFill>
              <a:highlight>
                <a:srgbClr val="FFFFFF"/>
              </a:highlight>
            </a:endParaRPr>
          </a:p>
          <a:p>
            <a:pPr indent="0" lvl="0" marL="0" rtl="0" algn="l">
              <a:lnSpc>
                <a:spcPct val="115000"/>
              </a:lnSpc>
              <a:spcBef>
                <a:spcPts val="0"/>
              </a:spcBef>
              <a:spcAft>
                <a:spcPts val="0"/>
              </a:spcAft>
              <a:buNone/>
            </a:pPr>
            <a:r>
              <a:t/>
            </a:r>
            <a:endParaRPr sz="1900">
              <a:solidFill>
                <a:schemeClr val="dk1"/>
              </a:solidFill>
              <a:highlight>
                <a:srgbClr val="FFFFFF"/>
              </a:highlight>
            </a:endParaRPr>
          </a:p>
          <a:p>
            <a:pPr indent="0" lvl="0" marL="0" rtl="0" algn="l">
              <a:lnSpc>
                <a:spcPct val="115000"/>
              </a:lnSpc>
              <a:spcBef>
                <a:spcPts val="0"/>
              </a:spcBef>
              <a:spcAft>
                <a:spcPts val="0"/>
              </a:spcAft>
              <a:buNone/>
            </a:pPr>
            <a:r>
              <a:rPr lang="en-US" sz="1900">
                <a:solidFill>
                  <a:schemeClr val="dk1"/>
                </a:solidFill>
                <a:highlight>
                  <a:srgbClr val="FFFFFF"/>
                </a:highlight>
              </a:rPr>
              <a:t>But there are two kinds of stress – good stress and not-so-helpful stress. Good stress helps you to feel more alert, increases concentration and gives you an energy boost when you need it. All super useful when studying or doing assessments. But if you find you can’t concentrate, feel too overwhelmed to take in new information, or your performance at school is impacted – that may be a sign that the not-so-helpful stress is in play.</a:t>
            </a:r>
            <a:endParaRPr sz="1900">
              <a:solidFill>
                <a:schemeClr val="dk1"/>
              </a:solidFill>
              <a:highlight>
                <a:srgbClr val="FFFFFF"/>
              </a:highlight>
            </a:endParaRPr>
          </a:p>
          <a:p>
            <a:pPr indent="0" lvl="0" marL="0" rtl="0" algn="l">
              <a:spcBef>
                <a:spcPts val="100"/>
              </a:spcBef>
              <a:spcAft>
                <a:spcPts val="0"/>
              </a:spcAft>
              <a:buNone/>
            </a:pPr>
            <a:r>
              <a:t/>
            </a:r>
            <a:endParaRPr sz="2100">
              <a:solidFill>
                <a:schemeClr val="dk1"/>
              </a:solidFill>
              <a:highlight>
                <a:srgbClr val="FFFFFF"/>
              </a:highlight>
            </a:endParaRPr>
          </a:p>
          <a:p>
            <a:pPr indent="0" lvl="0" marL="0" rtl="0" algn="l">
              <a:spcBef>
                <a:spcPts val="100"/>
              </a:spcBef>
              <a:spcAft>
                <a:spcPts val="0"/>
              </a:spcAft>
              <a:buNone/>
            </a:pPr>
            <a:r>
              <a:t/>
            </a:r>
            <a:endParaRPr sz="2100">
              <a:solidFill>
                <a:schemeClr val="dk1"/>
              </a:solidFill>
              <a:highlight>
                <a:srgbClr val="FFFFFF"/>
              </a:highlight>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9" name="Shape 759"/>
        <p:cNvGrpSpPr/>
        <p:nvPr/>
      </p:nvGrpSpPr>
      <p:grpSpPr>
        <a:xfrm>
          <a:off x="0" y="0"/>
          <a:ext cx="0" cy="0"/>
          <a:chOff x="0" y="0"/>
          <a:chExt cx="0" cy="0"/>
        </a:xfrm>
      </p:grpSpPr>
      <p:sp>
        <p:nvSpPr>
          <p:cNvPr id="760" name="Google Shape;760;g64ee0b51ef_0_67"/>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p>
            <a:pPr indent="0" lvl="0" marL="0" rtl="0" algn="l">
              <a:spcBef>
                <a:spcPts val="0"/>
              </a:spcBef>
              <a:spcAft>
                <a:spcPts val="0"/>
              </a:spcAft>
              <a:buNone/>
            </a:pPr>
            <a:r>
              <a:t/>
            </a:r>
            <a:endParaRPr/>
          </a:p>
        </p:txBody>
      </p:sp>
      <p:sp>
        <p:nvSpPr>
          <p:cNvPr id="761" name="Google Shape;761;g64ee0b51ef_0_67"/>
          <p:cNvSpPr txBox="1"/>
          <p:nvPr>
            <p:ph idx="1" type="body"/>
          </p:nvPr>
        </p:nvSpPr>
        <p:spPr>
          <a:xfrm>
            <a:off x="337675" y="1536633"/>
            <a:ext cx="9230700" cy="4555200"/>
          </a:xfrm>
          <a:prstGeom prst="rect">
            <a:avLst/>
          </a:prstGeom>
        </p:spPr>
        <p:txBody>
          <a:bodyPr anchorCtr="0" anchor="t" bIns="106650" lIns="106650" spcFirstLastPara="1" rIns="106650" wrap="square" tIns="106650">
            <a:noAutofit/>
          </a:bodyPr>
          <a:lstStyle/>
          <a:p>
            <a:pPr indent="0" lvl="0" marL="0" rtl="0" algn="l">
              <a:spcBef>
                <a:spcPts val="0"/>
              </a:spcBef>
              <a:spcAft>
                <a:spcPts val="1900"/>
              </a:spcAft>
              <a:buNone/>
            </a:pPr>
            <a:r>
              <a:t/>
            </a:r>
            <a:endParaRPr/>
          </a:p>
        </p:txBody>
      </p:sp>
      <p:pic>
        <p:nvPicPr>
          <p:cNvPr id="762" name="Google Shape;762;g64ee0b51ef_0_67"/>
          <p:cNvPicPr preferRelativeResize="0"/>
          <p:nvPr/>
        </p:nvPicPr>
        <p:blipFill>
          <a:blip r:embed="rId3">
            <a:alphaModFix/>
          </a:blip>
          <a:stretch>
            <a:fillRect/>
          </a:stretch>
        </p:blipFill>
        <p:spPr>
          <a:xfrm>
            <a:off x="0" y="0"/>
            <a:ext cx="5027371" cy="6858000"/>
          </a:xfrm>
          <a:prstGeom prst="rect">
            <a:avLst/>
          </a:prstGeom>
          <a:noFill/>
          <a:ln cap="flat" cmpd="sng" w="76200">
            <a:solidFill>
              <a:schemeClr val="dk2"/>
            </a:solidFill>
            <a:prstDash val="solid"/>
            <a:round/>
            <a:headEnd len="sm" w="sm" type="none"/>
            <a:tailEnd len="sm" w="sm" type="none"/>
          </a:ln>
        </p:spPr>
      </p:pic>
      <p:sp>
        <p:nvSpPr>
          <p:cNvPr id="763" name="Google Shape;763;g64ee0b51ef_0_67"/>
          <p:cNvSpPr txBox="1"/>
          <p:nvPr/>
        </p:nvSpPr>
        <p:spPr>
          <a:xfrm>
            <a:off x="5089473" y="-42000"/>
            <a:ext cx="4816500" cy="69609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l">
              <a:lnSpc>
                <a:spcPct val="115000"/>
              </a:lnSpc>
              <a:spcBef>
                <a:spcPts val="0"/>
              </a:spcBef>
              <a:spcAft>
                <a:spcPts val="0"/>
              </a:spcAft>
              <a:buNone/>
            </a:pPr>
            <a:r>
              <a:rPr lang="en-US" sz="2100">
                <a:solidFill>
                  <a:schemeClr val="dk1"/>
                </a:solidFill>
                <a:highlight>
                  <a:srgbClr val="FFFFFF"/>
                </a:highlight>
              </a:rPr>
              <a:t>Signs of stress include increased sweating, dilated pupils, quick shallow</a:t>
            </a:r>
            <a:endParaRPr sz="2100">
              <a:solidFill>
                <a:schemeClr val="dk1"/>
              </a:solidFill>
              <a:highlight>
                <a:srgbClr val="FFFFFF"/>
              </a:highlight>
            </a:endParaRPr>
          </a:p>
          <a:p>
            <a:pPr indent="0" lvl="0" marL="0" rtl="0" algn="l">
              <a:lnSpc>
                <a:spcPct val="115000"/>
              </a:lnSpc>
              <a:spcBef>
                <a:spcPts val="0"/>
              </a:spcBef>
              <a:spcAft>
                <a:spcPts val="0"/>
              </a:spcAft>
              <a:buNone/>
            </a:pPr>
            <a:r>
              <a:rPr lang="en-US" sz="2100">
                <a:solidFill>
                  <a:schemeClr val="dk1"/>
                </a:solidFill>
                <a:highlight>
                  <a:srgbClr val="FFFFFF"/>
                </a:highlight>
              </a:rPr>
              <a:t>breathing, and feeling unwell in the stomach. Remember, a degree of these experiences is normal and okay, but if you are worried, talk about it with someone.</a:t>
            </a:r>
            <a:endParaRPr sz="2100">
              <a:solidFill>
                <a:schemeClr val="dk1"/>
              </a:solidFill>
              <a:highlight>
                <a:srgbClr val="FFFFFF"/>
              </a:highlight>
            </a:endParaRPr>
          </a:p>
          <a:p>
            <a:pPr indent="0" lvl="0" marL="0" rtl="0" algn="l">
              <a:lnSpc>
                <a:spcPct val="115000"/>
              </a:lnSpc>
              <a:spcBef>
                <a:spcPts val="0"/>
              </a:spcBef>
              <a:spcAft>
                <a:spcPts val="0"/>
              </a:spcAft>
              <a:buNone/>
            </a:pPr>
            <a:r>
              <a:t/>
            </a:r>
            <a:endParaRPr sz="2100">
              <a:solidFill>
                <a:schemeClr val="dk1"/>
              </a:solidFill>
              <a:highlight>
                <a:srgbClr val="FFFFFF"/>
              </a:highlight>
            </a:endParaRPr>
          </a:p>
          <a:p>
            <a:pPr indent="0" lvl="0" marL="0" rtl="0" algn="l">
              <a:lnSpc>
                <a:spcPct val="115000"/>
              </a:lnSpc>
              <a:spcBef>
                <a:spcPts val="0"/>
              </a:spcBef>
              <a:spcAft>
                <a:spcPts val="0"/>
              </a:spcAft>
              <a:buNone/>
            </a:pPr>
            <a:r>
              <a:rPr b="1" lang="en-US" sz="2100">
                <a:solidFill>
                  <a:schemeClr val="dk1"/>
                </a:solidFill>
                <a:highlight>
                  <a:srgbClr val="FFFFFF"/>
                </a:highlight>
              </a:rPr>
              <a:t>Talk yourself up</a:t>
            </a:r>
            <a:endParaRPr b="1" sz="2100">
              <a:solidFill>
                <a:schemeClr val="dk1"/>
              </a:solidFill>
              <a:highlight>
                <a:srgbClr val="FFFFFF"/>
              </a:highlight>
            </a:endParaRPr>
          </a:p>
          <a:p>
            <a:pPr indent="0" lvl="0" marL="0" rtl="0" algn="l">
              <a:lnSpc>
                <a:spcPct val="115000"/>
              </a:lnSpc>
              <a:spcBef>
                <a:spcPts val="0"/>
              </a:spcBef>
              <a:spcAft>
                <a:spcPts val="0"/>
              </a:spcAft>
              <a:buNone/>
            </a:pPr>
            <a:r>
              <a:rPr lang="en-US" sz="2100">
                <a:solidFill>
                  <a:schemeClr val="dk1"/>
                </a:solidFill>
                <a:highlight>
                  <a:srgbClr val="FFFFFF"/>
                </a:highlight>
              </a:rPr>
              <a:t>Make sure the voice inside of your head is always </a:t>
            </a:r>
            <a:r>
              <a:rPr b="1" lang="en-US" sz="2100">
                <a:solidFill>
                  <a:schemeClr val="dk1"/>
                </a:solidFill>
                <a:highlight>
                  <a:srgbClr val="FFFFFF"/>
                </a:highlight>
              </a:rPr>
              <a:t>positive.</a:t>
            </a:r>
            <a:r>
              <a:rPr lang="en-US" sz="2100">
                <a:solidFill>
                  <a:schemeClr val="dk1"/>
                </a:solidFill>
                <a:highlight>
                  <a:srgbClr val="FFFFFF"/>
                </a:highlight>
              </a:rPr>
              <a:t> It will take practice, but give it a go. Positive self-talk has the potential to change your perspectives, attitudes and reactions. </a:t>
            </a:r>
            <a:endParaRPr sz="2100">
              <a:solidFill>
                <a:schemeClr val="dk1"/>
              </a:solidFill>
              <a:highlight>
                <a:srgbClr val="FFFFFF"/>
              </a:highlight>
            </a:endParaRPr>
          </a:p>
          <a:p>
            <a:pPr indent="0" lvl="0" marL="0" rtl="0" algn="l">
              <a:lnSpc>
                <a:spcPct val="115000"/>
              </a:lnSpc>
              <a:spcBef>
                <a:spcPts val="0"/>
              </a:spcBef>
              <a:spcAft>
                <a:spcPts val="0"/>
              </a:spcAft>
              <a:buNone/>
            </a:pPr>
            <a:r>
              <a:t/>
            </a:r>
            <a:endParaRPr sz="2100">
              <a:solidFill>
                <a:schemeClr val="dk1"/>
              </a:solidFill>
              <a:highlight>
                <a:srgbClr val="FFFFFF"/>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7"/>
          <p:cNvSpPr txBox="1"/>
          <p:nvPr>
            <p:ph type="ctrTitle"/>
          </p:nvPr>
        </p:nvSpPr>
        <p:spPr>
          <a:xfrm>
            <a:off x="443100" y="381400"/>
            <a:ext cx="9019800" cy="6149100"/>
          </a:xfrm>
          <a:prstGeom prst="rect">
            <a:avLst/>
          </a:prstGeom>
          <a:noFill/>
          <a:ln>
            <a:noFill/>
          </a:ln>
        </p:spPr>
        <p:txBody>
          <a:bodyPr anchorCtr="0" anchor="b" bIns="45700" lIns="91425" spcFirstLastPara="1" rIns="91425" wrap="square" tIns="45700">
            <a:noAutofit/>
          </a:bodyPr>
          <a:lstStyle/>
          <a:p>
            <a:pPr indent="0" lvl="0" marL="0" rtl="0" algn="l">
              <a:lnSpc>
                <a:spcPct val="80000"/>
              </a:lnSpc>
              <a:spcBef>
                <a:spcPts val="400"/>
              </a:spcBef>
              <a:spcAft>
                <a:spcPts val="0"/>
              </a:spcAft>
              <a:buClr>
                <a:schemeClr val="dk1"/>
              </a:buClr>
              <a:buSzPts val="1100"/>
              <a:buFont typeface="Arial"/>
              <a:buNone/>
            </a:pPr>
            <a:r>
              <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Lord,</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May their ears hear your voice.</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May their eyes see your presence in all things.</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May their lips proclaim your word.</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May their hearts be your dwelling place.</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May their hands do works of charity.</a:t>
            </a:r>
            <a:endParaRPr b="1" sz="2400">
              <a:solidFill>
                <a:schemeClr val="dk1"/>
              </a:solidFill>
            </a:endParaRPr>
          </a:p>
          <a:p>
            <a:pPr indent="0" lvl="0" marL="0" rtl="0" algn="l">
              <a:lnSpc>
                <a:spcPct val="80000"/>
              </a:lnSpc>
              <a:spcBef>
                <a:spcPts val="400"/>
              </a:spcBef>
              <a:spcAft>
                <a:spcPts val="0"/>
              </a:spcAft>
              <a:buSzPts val="1400"/>
              <a:buNone/>
            </a:pPr>
            <a:r>
              <a:rPr b="1" lang="en-US" sz="2400">
                <a:solidFill>
                  <a:schemeClr val="dk1"/>
                </a:solidFill>
              </a:rPr>
              <a:t>May their feet walk in the way of Jesus.</a:t>
            </a:r>
            <a:endParaRPr b="1" sz="2400">
              <a:solidFill>
                <a:schemeClr val="dk1"/>
              </a:solidFill>
            </a:endParaRPr>
          </a:p>
          <a:p>
            <a:pPr indent="0" lvl="0" marL="0" rtl="0" algn="l">
              <a:lnSpc>
                <a:spcPct val="80000"/>
              </a:lnSpc>
              <a:spcBef>
                <a:spcPts val="400"/>
              </a:spcBef>
              <a:spcAft>
                <a:spcPts val="0"/>
              </a:spcAft>
              <a:buSzPts val="1400"/>
              <a:buNone/>
            </a:pPr>
            <a:r>
              <a:rPr b="1" lang="en-US" sz="2400">
                <a:solidFill>
                  <a:schemeClr val="dk1"/>
                </a:solidFill>
              </a:rPr>
              <a:t>May they be people of integrity inspired to make a positive difference in our world.  Amen.</a:t>
            </a:r>
            <a:endParaRPr b="1" sz="2400">
              <a:solidFill>
                <a:schemeClr val="dk1"/>
              </a:solidFill>
            </a:endParaRPr>
          </a:p>
          <a:p>
            <a:pPr indent="0" lvl="0" marL="0" rtl="0" algn="l">
              <a:lnSpc>
                <a:spcPct val="80000"/>
              </a:lnSpc>
              <a:spcBef>
                <a:spcPts val="400"/>
              </a:spcBef>
              <a:spcAft>
                <a:spcPts val="0"/>
              </a:spcAft>
              <a:buSzPts val="1400"/>
              <a:buNone/>
            </a:pPr>
            <a:r>
              <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Catherine McAuley:			Pray for us</a:t>
            </a:r>
            <a:endParaRPr b="1" sz="2400">
              <a:solidFill>
                <a:schemeClr val="dk1"/>
              </a:solidFill>
            </a:endParaRPr>
          </a:p>
          <a:p>
            <a:pPr indent="0" lvl="0" marL="0" rtl="0" algn="l">
              <a:lnSpc>
                <a:spcPct val="80000"/>
              </a:lnSpc>
              <a:spcBef>
                <a:spcPts val="400"/>
              </a:spcBef>
              <a:spcAft>
                <a:spcPts val="0"/>
              </a:spcAft>
              <a:buClr>
                <a:schemeClr val="dk1"/>
              </a:buClr>
              <a:buSzPts val="1100"/>
              <a:buFont typeface="Arial"/>
              <a:buNone/>
            </a:pPr>
            <a:r>
              <a:rPr b="1" lang="en-US" sz="2400">
                <a:solidFill>
                  <a:schemeClr val="dk1"/>
                </a:solidFill>
              </a:rPr>
              <a:t>St John Baptist De La Salle: Pray for us</a:t>
            </a:r>
            <a:endParaRPr b="1" sz="2400">
              <a:solidFill>
                <a:schemeClr val="dk1"/>
              </a:solidFill>
            </a:endParaRPr>
          </a:p>
          <a:p>
            <a:pPr indent="0" lvl="0" marL="0" rtl="0" algn="l">
              <a:lnSpc>
                <a:spcPct val="80000"/>
              </a:lnSpc>
              <a:spcBef>
                <a:spcPts val="400"/>
              </a:spcBef>
              <a:spcAft>
                <a:spcPts val="0"/>
              </a:spcAft>
              <a:buSzPts val="1400"/>
              <a:buNone/>
            </a:pPr>
            <a:r>
              <a:rPr b="1" lang="en-US" sz="2400">
                <a:solidFill>
                  <a:schemeClr val="dk1"/>
                </a:solidFill>
              </a:rPr>
              <a:t>Live Jesus in our hearts: 	Forever.</a:t>
            </a:r>
            <a:r>
              <a:rPr b="1" lang="en-US" sz="2400"/>
              <a:t> </a:t>
            </a:r>
            <a:endParaRPr b="1" sz="2400"/>
          </a:p>
          <a:p>
            <a:pPr indent="0" lvl="0" marL="0" rtl="0" algn="l">
              <a:lnSpc>
                <a:spcPct val="80000"/>
              </a:lnSpc>
              <a:spcBef>
                <a:spcPts val="400"/>
              </a:spcBef>
              <a:spcAft>
                <a:spcPts val="0"/>
              </a:spcAft>
              <a:buSzPts val="1400"/>
              <a:buNone/>
            </a:pPr>
            <a:r>
              <a:t/>
            </a:r>
            <a:endParaRPr b="1" sz="2400"/>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7" name="Shape 767"/>
        <p:cNvGrpSpPr/>
        <p:nvPr/>
      </p:nvGrpSpPr>
      <p:grpSpPr>
        <a:xfrm>
          <a:off x="0" y="0"/>
          <a:ext cx="0" cy="0"/>
          <a:chOff x="0" y="0"/>
          <a:chExt cx="0" cy="0"/>
        </a:xfrm>
      </p:grpSpPr>
      <p:sp>
        <p:nvSpPr>
          <p:cNvPr id="768" name="Google Shape;768;g64ee0b51ef_0_74"/>
          <p:cNvSpPr txBox="1"/>
          <p:nvPr>
            <p:ph type="title"/>
          </p:nvPr>
        </p:nvSpPr>
        <p:spPr>
          <a:xfrm>
            <a:off x="337675" y="593367"/>
            <a:ext cx="9230700" cy="763500"/>
          </a:xfrm>
          <a:prstGeom prst="rect">
            <a:avLst/>
          </a:prstGeom>
        </p:spPr>
        <p:txBody>
          <a:bodyPr anchorCtr="0" anchor="t" bIns="106650" lIns="106650" spcFirstLastPara="1" rIns="106650" wrap="square" tIns="106650">
            <a:noAutofit/>
          </a:bodyPr>
          <a:lstStyle/>
          <a:p>
            <a:pPr indent="0" lvl="0" marL="0" rtl="0" algn="l">
              <a:spcBef>
                <a:spcPts val="0"/>
              </a:spcBef>
              <a:spcAft>
                <a:spcPts val="0"/>
              </a:spcAft>
              <a:buNone/>
            </a:pPr>
            <a:r>
              <a:t/>
            </a:r>
            <a:endParaRPr/>
          </a:p>
        </p:txBody>
      </p:sp>
      <p:sp>
        <p:nvSpPr>
          <p:cNvPr id="769" name="Google Shape;769;g64ee0b51ef_0_74"/>
          <p:cNvSpPr txBox="1"/>
          <p:nvPr>
            <p:ph idx="1" type="body"/>
          </p:nvPr>
        </p:nvSpPr>
        <p:spPr>
          <a:xfrm>
            <a:off x="337675" y="1536633"/>
            <a:ext cx="9230700" cy="4555200"/>
          </a:xfrm>
          <a:prstGeom prst="rect">
            <a:avLst/>
          </a:prstGeom>
        </p:spPr>
        <p:txBody>
          <a:bodyPr anchorCtr="0" anchor="t" bIns="106650" lIns="106650" spcFirstLastPara="1" rIns="106650" wrap="square" tIns="106650">
            <a:noAutofit/>
          </a:bodyPr>
          <a:lstStyle/>
          <a:p>
            <a:pPr indent="0" lvl="0" marL="0" rtl="0" algn="l">
              <a:spcBef>
                <a:spcPts val="0"/>
              </a:spcBef>
              <a:spcAft>
                <a:spcPts val="1900"/>
              </a:spcAft>
              <a:buNone/>
            </a:pPr>
            <a:r>
              <a:t/>
            </a:r>
            <a:endParaRPr/>
          </a:p>
        </p:txBody>
      </p:sp>
      <p:pic>
        <p:nvPicPr>
          <p:cNvPr id="770" name="Google Shape;770;g64ee0b51ef_0_74"/>
          <p:cNvPicPr preferRelativeResize="0"/>
          <p:nvPr/>
        </p:nvPicPr>
        <p:blipFill>
          <a:blip r:embed="rId3">
            <a:alphaModFix/>
          </a:blip>
          <a:stretch>
            <a:fillRect/>
          </a:stretch>
        </p:blipFill>
        <p:spPr>
          <a:xfrm>
            <a:off x="0" y="0"/>
            <a:ext cx="5027371" cy="6858000"/>
          </a:xfrm>
          <a:prstGeom prst="rect">
            <a:avLst/>
          </a:prstGeom>
          <a:noFill/>
          <a:ln cap="flat" cmpd="sng" w="76200">
            <a:solidFill>
              <a:schemeClr val="dk2"/>
            </a:solidFill>
            <a:prstDash val="solid"/>
            <a:round/>
            <a:headEnd len="sm" w="sm" type="none"/>
            <a:tailEnd len="sm" w="sm" type="none"/>
          </a:ln>
        </p:spPr>
      </p:pic>
      <p:sp>
        <p:nvSpPr>
          <p:cNvPr id="771" name="Google Shape;771;g64ee0b51ef_0_74"/>
          <p:cNvSpPr txBox="1"/>
          <p:nvPr/>
        </p:nvSpPr>
        <p:spPr>
          <a:xfrm>
            <a:off x="5089473" y="-42000"/>
            <a:ext cx="4816500" cy="6960900"/>
          </a:xfrm>
          <a:prstGeom prst="rect">
            <a:avLst/>
          </a:prstGeom>
          <a:noFill/>
          <a:ln cap="flat" cmpd="sng" w="76200">
            <a:solidFill>
              <a:srgbClr val="000000"/>
            </a:solidFill>
            <a:prstDash val="solid"/>
            <a:round/>
            <a:headEnd len="sm" w="sm" type="none"/>
            <a:tailEnd len="sm" w="sm" type="none"/>
          </a:ln>
        </p:spPr>
        <p:txBody>
          <a:bodyPr anchorCtr="0" anchor="t" bIns="106650" lIns="106650" spcFirstLastPara="1" rIns="106650" wrap="square" tIns="106650">
            <a:noAutofit/>
          </a:bodyPr>
          <a:lstStyle/>
          <a:p>
            <a:pPr indent="0" lvl="0" marL="0" rtl="0" algn="l">
              <a:lnSpc>
                <a:spcPct val="115000"/>
              </a:lnSpc>
              <a:spcBef>
                <a:spcPts val="0"/>
              </a:spcBef>
              <a:spcAft>
                <a:spcPts val="0"/>
              </a:spcAft>
              <a:buNone/>
            </a:pPr>
            <a:r>
              <a:rPr b="1" i="1" lang="en-US" sz="2000" u="sng">
                <a:solidFill>
                  <a:schemeClr val="dk1"/>
                </a:solidFill>
                <a:highlight>
                  <a:srgbClr val="FFFFFF"/>
                </a:highlight>
              </a:rPr>
              <a:t>Relax</a:t>
            </a:r>
            <a:endParaRPr b="1" i="1" sz="2000" u="sng">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Learn some relaxation techniques.</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Breathing, yoga, meditation. It can’t hurt.</a:t>
            </a:r>
            <a:endParaRPr sz="2000">
              <a:solidFill>
                <a:schemeClr val="dk1"/>
              </a:solidFill>
              <a:highlight>
                <a:srgbClr val="FFFFFF"/>
              </a:highlight>
            </a:endParaRPr>
          </a:p>
          <a:p>
            <a:pPr indent="0" lvl="0" marL="0" rtl="0" algn="l">
              <a:lnSpc>
                <a:spcPct val="115000"/>
              </a:lnSpc>
              <a:spcBef>
                <a:spcPts val="0"/>
              </a:spcBef>
              <a:spcAft>
                <a:spcPts val="0"/>
              </a:spcAft>
              <a:buNone/>
            </a:pPr>
            <a:r>
              <a:rPr b="1" i="1" lang="en-US" sz="2000" u="sng">
                <a:solidFill>
                  <a:schemeClr val="dk1"/>
                </a:solidFill>
                <a:highlight>
                  <a:srgbClr val="FFFFFF"/>
                </a:highlight>
              </a:rPr>
              <a:t>Don’t compare</a:t>
            </a:r>
            <a:endParaRPr b="1" i="1" sz="2000" u="sng">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Run your own race. Don’t waste time or</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energy comparing yourself to others.</a:t>
            </a:r>
            <a:endParaRPr sz="2000">
              <a:solidFill>
                <a:schemeClr val="dk1"/>
              </a:solidFill>
              <a:highlight>
                <a:srgbClr val="FFFFFF"/>
              </a:highlight>
            </a:endParaRPr>
          </a:p>
          <a:p>
            <a:pPr indent="0" lvl="0" marL="0" rtl="0" algn="l">
              <a:lnSpc>
                <a:spcPct val="115000"/>
              </a:lnSpc>
              <a:spcBef>
                <a:spcPts val="0"/>
              </a:spcBef>
              <a:spcAft>
                <a:spcPts val="0"/>
              </a:spcAft>
              <a:buNone/>
            </a:pPr>
            <a:r>
              <a:rPr b="1" i="1" lang="en-US" sz="2000" u="sng">
                <a:solidFill>
                  <a:schemeClr val="dk1"/>
                </a:solidFill>
                <a:highlight>
                  <a:srgbClr val="FFFFFF"/>
                </a:highlight>
              </a:rPr>
              <a:t>Speak up</a:t>
            </a:r>
            <a:endParaRPr b="1" i="1" sz="2000" u="sng">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It’s not weak to speak. If things are piling</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up and you’re feeling the strain it’s really</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important that you talk to someone.</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Friends with similar experiences, family</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members who are supportive, a trusted</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teacher, school counsellor, your doctor. </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If a problem seems too hard to solve </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alone – or even with friends and family –then it’s important to get professional</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  advice from somewhere like headspace</a:t>
            </a:r>
            <a:endParaRPr sz="2000">
              <a:solidFill>
                <a:schemeClr val="dk1"/>
              </a:solidFill>
              <a:highlight>
                <a:srgbClr val="FFFFFF"/>
              </a:highlight>
            </a:endParaRPr>
          </a:p>
          <a:p>
            <a:pPr indent="0" lvl="0" marL="0" rtl="0" algn="l">
              <a:lnSpc>
                <a:spcPct val="115000"/>
              </a:lnSpc>
              <a:spcBef>
                <a:spcPts val="0"/>
              </a:spcBef>
              <a:spcAft>
                <a:spcPts val="0"/>
              </a:spcAft>
              <a:buNone/>
            </a:pPr>
            <a:r>
              <a:t/>
            </a:r>
            <a:endParaRPr sz="2100">
              <a:solidFill>
                <a:schemeClr val="dk1"/>
              </a:solidFill>
              <a:highlight>
                <a:srgbClr val="FFFFFF"/>
              </a:highlight>
            </a:endParaRPr>
          </a:p>
          <a:p>
            <a:pPr indent="0" lvl="0" marL="0" rtl="0" algn="l">
              <a:lnSpc>
                <a:spcPct val="115000"/>
              </a:lnSpc>
              <a:spcBef>
                <a:spcPts val="0"/>
              </a:spcBef>
              <a:spcAft>
                <a:spcPts val="0"/>
              </a:spcAft>
              <a:buNone/>
            </a:pPr>
            <a:r>
              <a:t/>
            </a:r>
            <a:endParaRPr sz="2100">
              <a:solidFill>
                <a:schemeClr val="dk1"/>
              </a:solidFill>
              <a:highlight>
                <a:srgbClr val="FFFFFF"/>
              </a:highlight>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6" name="Shape 776"/>
        <p:cNvGrpSpPr/>
        <p:nvPr/>
      </p:nvGrpSpPr>
      <p:grpSpPr>
        <a:xfrm>
          <a:off x="0" y="0"/>
          <a:ext cx="0" cy="0"/>
          <a:chOff x="0" y="0"/>
          <a:chExt cx="0" cy="0"/>
        </a:xfrm>
      </p:grpSpPr>
      <p:sp>
        <p:nvSpPr>
          <p:cNvPr id="777" name="Google Shape;777;p57"/>
          <p:cNvSpPr txBox="1"/>
          <p:nvPr>
            <p:ph type="title"/>
          </p:nvPr>
        </p:nvSpPr>
        <p:spPr>
          <a:xfrm>
            <a:off x="0" y="66025"/>
            <a:ext cx="9906000" cy="745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i="1" lang="en-US" sz="2400" u="sng">
                <a:solidFill>
                  <a:srgbClr val="000000"/>
                </a:solidFill>
              </a:rPr>
              <a:t>Surviving Year 12 for Students and Parents- NESA Advice</a:t>
            </a:r>
            <a:endParaRPr b="1" i="1" sz="2400" u="sng">
              <a:solidFill>
                <a:srgbClr val="000000"/>
              </a:solidFill>
            </a:endParaRPr>
          </a:p>
        </p:txBody>
      </p:sp>
      <p:sp>
        <p:nvSpPr>
          <p:cNvPr id="778" name="Google Shape;778;p57"/>
          <p:cNvSpPr txBox="1"/>
          <p:nvPr>
            <p:ph idx="1" type="body"/>
          </p:nvPr>
        </p:nvSpPr>
        <p:spPr>
          <a:xfrm>
            <a:off x="124325" y="528950"/>
            <a:ext cx="9645600" cy="61671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1200"/>
              </a:spcBef>
              <a:spcAft>
                <a:spcPts val="0"/>
              </a:spcAft>
              <a:buClr>
                <a:srgbClr val="000000"/>
              </a:buClr>
              <a:buSzPts val="1800"/>
              <a:buAutoNum type="arabicPeriod"/>
            </a:pPr>
            <a:r>
              <a:rPr b="1" lang="en-US" sz="1800">
                <a:solidFill>
                  <a:srgbClr val="000000"/>
                </a:solidFill>
              </a:rPr>
              <a:t>Be supportive and encouraging</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Highlight strengths and successes. </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Appreciate your child maybe feeling very stressed, even if it’s not obvious to you.</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Understand people under pressure become super sensitive and explosive from time to time. Family members are usually the first targets. Try not to overreact</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Be realistic in your expectations as to where the HSC leads. </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Encourage your child to seek help from teachers or the school counsellor if they are having any difficulty with subjects, study organisation, stress or anxiety about examinations</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Encourage a healthy balance between work and leisure. </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Take an interest in what your child is doing, if they’ll allow you to (some won’t). This can include the subjects or topics being studied, how their study timetables and programs have been organised and their leisure pursuits. (Note: “Taking an interest in” does not mean interfering.)</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Remember the occasional hug and “I love you” don’t go astray, even when they are 18 years old</a:t>
            </a:r>
            <a:endParaRPr b="1" sz="1800">
              <a:solidFill>
                <a:srgbClr val="000000"/>
              </a:solidFill>
            </a:endParaRPr>
          </a:p>
          <a:p>
            <a:pPr indent="-342900" lvl="0" marL="457200" rtl="0" algn="l">
              <a:lnSpc>
                <a:spcPct val="115000"/>
              </a:lnSpc>
              <a:spcBef>
                <a:spcPts val="0"/>
              </a:spcBef>
              <a:spcAft>
                <a:spcPts val="0"/>
              </a:spcAft>
              <a:buClr>
                <a:srgbClr val="000000"/>
              </a:buClr>
              <a:buSzPts val="1800"/>
              <a:buAutoNum type="arabicPeriod"/>
            </a:pPr>
            <a:r>
              <a:rPr b="1" lang="en-US" sz="1800">
                <a:solidFill>
                  <a:srgbClr val="000000"/>
                </a:solidFill>
              </a:rPr>
              <a:t>Encourage and allow your child to be as independent as you can possibly stand. The more independent your child is in meeting the demands of Year 12, the better prepared they will be to succeed at a tertiary level or in the workforce</a:t>
            </a:r>
            <a:endParaRPr b="1" sz="1800">
              <a:solidFill>
                <a:srgbClr val="000000"/>
              </a:solidFill>
            </a:endParaRPr>
          </a:p>
          <a:p>
            <a:pPr indent="0" lvl="0" marL="0" rtl="0" algn="l">
              <a:lnSpc>
                <a:spcPct val="100000"/>
              </a:lnSpc>
              <a:spcBef>
                <a:spcPts val="640"/>
              </a:spcBef>
              <a:spcAft>
                <a:spcPts val="0"/>
              </a:spcAft>
              <a:buSzPts val="1400"/>
              <a:buNone/>
            </a:pPr>
            <a:r>
              <a:t/>
            </a:r>
            <a:endParaRPr>
              <a:solidFill>
                <a:srgbClr val="FF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3" name="Shape 783"/>
        <p:cNvGrpSpPr/>
        <p:nvPr/>
      </p:nvGrpSpPr>
      <p:grpSpPr>
        <a:xfrm>
          <a:off x="0" y="0"/>
          <a:ext cx="0" cy="0"/>
          <a:chOff x="0" y="0"/>
          <a:chExt cx="0" cy="0"/>
        </a:xfrm>
      </p:grpSpPr>
      <p:sp>
        <p:nvSpPr>
          <p:cNvPr id="784" name="Google Shape;784;p65"/>
          <p:cNvSpPr txBox="1"/>
          <p:nvPr>
            <p:ph idx="4294967295" type="ctrTitle"/>
          </p:nvPr>
        </p:nvSpPr>
        <p:spPr>
          <a:xfrm>
            <a:off x="655250" y="728655"/>
            <a:ext cx="8887800" cy="12072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6DB7D7"/>
              </a:buClr>
              <a:buSzPts val="1400"/>
              <a:buFont typeface="Times New Roman"/>
              <a:buNone/>
            </a:pPr>
            <a:r>
              <a:rPr b="1" i="0" lang="en-US" sz="4000" u="none" cap="none" strike="noStrike">
                <a:solidFill>
                  <a:srgbClr val="000090"/>
                </a:solidFill>
                <a:latin typeface="Times New Roman"/>
                <a:ea typeface="Times New Roman"/>
                <a:cs typeface="Times New Roman"/>
                <a:sym typeface="Times New Roman"/>
              </a:rPr>
              <a:t>DE LA SALLE CATHOLIC COLLEGE CRONULLA</a:t>
            </a:r>
            <a:endParaRPr b="0" i="0" sz="1400" u="none" cap="none" strike="noStrike">
              <a:solidFill>
                <a:srgbClr val="000090"/>
              </a:solidFill>
              <a:latin typeface="Arial"/>
              <a:ea typeface="Arial"/>
              <a:cs typeface="Arial"/>
              <a:sym typeface="Arial"/>
            </a:endParaRPr>
          </a:p>
        </p:txBody>
      </p:sp>
      <p:sp>
        <p:nvSpPr>
          <p:cNvPr id="785" name="Google Shape;785;p65"/>
          <p:cNvSpPr txBox="1"/>
          <p:nvPr>
            <p:ph idx="4294967295" type="subTitle"/>
          </p:nvPr>
        </p:nvSpPr>
        <p:spPr>
          <a:xfrm>
            <a:off x="885900" y="4189800"/>
            <a:ext cx="8141100" cy="10668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6DB7D7"/>
              </a:buClr>
              <a:buSzPts val="1400"/>
              <a:buFont typeface="Times New Roman"/>
              <a:buNone/>
            </a:pPr>
            <a:r>
              <a:rPr b="1" i="0" lang="en-US" sz="3300" u="none" cap="none" strike="noStrike">
                <a:solidFill>
                  <a:srgbClr val="898989"/>
                </a:solidFill>
                <a:latin typeface="Times New Roman"/>
                <a:ea typeface="Times New Roman"/>
                <a:cs typeface="Times New Roman"/>
                <a:sym typeface="Times New Roman"/>
              </a:rPr>
              <a:t>Year 12 20</a:t>
            </a:r>
            <a:r>
              <a:rPr b="1" lang="en-US" sz="3300">
                <a:solidFill>
                  <a:srgbClr val="898989"/>
                </a:solidFill>
                <a:latin typeface="Times New Roman"/>
                <a:ea typeface="Times New Roman"/>
                <a:cs typeface="Times New Roman"/>
                <a:sym typeface="Times New Roman"/>
              </a:rPr>
              <a:t>20</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300"/>
              </a:spcBef>
              <a:spcAft>
                <a:spcPts val="0"/>
              </a:spcAft>
              <a:buClr>
                <a:srgbClr val="6DB7D7"/>
              </a:buClr>
              <a:buSzPts val="1400"/>
              <a:buFont typeface="Times New Roman"/>
              <a:buNone/>
            </a:pPr>
            <a:r>
              <a:rPr b="1" i="0" lang="en-US" sz="3300" u="none" cap="none" strike="noStrike">
                <a:solidFill>
                  <a:srgbClr val="898989"/>
                </a:solidFill>
                <a:latin typeface="Times New Roman"/>
                <a:ea typeface="Times New Roman"/>
                <a:cs typeface="Times New Roman"/>
                <a:sym typeface="Times New Roman"/>
              </a:rPr>
              <a:t>INFORMATION EVENING</a:t>
            </a:r>
            <a:endParaRPr b="0" i="0" sz="1400" u="none" cap="none" strike="noStrike">
              <a:solidFill>
                <a:srgbClr val="000000"/>
              </a:solidFill>
              <a:latin typeface="Arial"/>
              <a:ea typeface="Arial"/>
              <a:cs typeface="Arial"/>
              <a:sym typeface="Arial"/>
            </a:endParaRPr>
          </a:p>
        </p:txBody>
      </p:sp>
      <p:sp>
        <p:nvSpPr>
          <p:cNvPr id="786" name="Google Shape;786;p65"/>
          <p:cNvSpPr txBox="1"/>
          <p:nvPr/>
        </p:nvSpPr>
        <p:spPr>
          <a:xfrm>
            <a:off x="2559050" y="831850"/>
            <a:ext cx="38919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p65"/>
          <p:cNvSpPr txBox="1"/>
          <p:nvPr/>
        </p:nvSpPr>
        <p:spPr>
          <a:xfrm>
            <a:off x="715433" y="439737"/>
            <a:ext cx="8714100" cy="708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Times New Roman"/>
              <a:buNone/>
            </a:pPr>
            <a:r>
              <a:t/>
            </a:r>
            <a:endParaRPr b="0" i="0" sz="1400" u="none" cap="none" strike="noStrike">
              <a:solidFill>
                <a:srgbClr val="000090"/>
              </a:solidFill>
              <a:latin typeface="Arial"/>
              <a:ea typeface="Arial"/>
              <a:cs typeface="Arial"/>
              <a:sym typeface="Arial"/>
            </a:endParaRPr>
          </a:p>
        </p:txBody>
      </p:sp>
      <p:sp>
        <p:nvSpPr>
          <p:cNvPr id="788" name="Google Shape;788;p65"/>
          <p:cNvSpPr txBox="1"/>
          <p:nvPr/>
        </p:nvSpPr>
        <p:spPr>
          <a:xfrm>
            <a:off x="365750" y="5379725"/>
            <a:ext cx="9177300" cy="1310700"/>
          </a:xfrm>
          <a:prstGeom prst="rect">
            <a:avLst/>
          </a:prstGeom>
          <a:noFill/>
          <a:ln>
            <a:noFill/>
          </a:ln>
        </p:spPr>
        <p:txBody>
          <a:bodyPr anchorCtr="0" anchor="t" bIns="45700" lIns="91425" spcFirstLastPara="1" rIns="91425" wrap="square" tIns="45700">
            <a:noAutofit/>
          </a:bodyPr>
          <a:lstStyle/>
          <a:p>
            <a:pPr indent="-1804986" lvl="0" marL="1804986" marR="0" rtl="0" algn="ctr">
              <a:lnSpc>
                <a:spcPct val="100000"/>
              </a:lnSpc>
              <a:spcBef>
                <a:spcPts val="0"/>
              </a:spcBef>
              <a:spcAft>
                <a:spcPts val="0"/>
              </a:spcAft>
              <a:buClr>
                <a:srgbClr val="FF0000"/>
              </a:buClr>
              <a:buSzPts val="3600"/>
              <a:buFont typeface="Times New Roman"/>
              <a:buNone/>
            </a:pPr>
            <a:r>
              <a:rPr b="1" i="1" lang="en-US" sz="3600" u="none" cap="none" strike="noStrike">
                <a:solidFill>
                  <a:srgbClr val="FF0000"/>
                </a:solidFill>
                <a:latin typeface="Times New Roman"/>
                <a:ea typeface="Times New Roman"/>
                <a:cs typeface="Times New Roman"/>
                <a:sym typeface="Times New Roman"/>
              </a:rPr>
              <a:t>Thank you for your attendance</a:t>
            </a:r>
            <a:endParaRPr b="1" i="1" sz="3600" u="none" cap="none" strike="noStrike">
              <a:solidFill>
                <a:srgbClr val="FF0000"/>
              </a:solidFill>
              <a:latin typeface="Times New Roman"/>
              <a:ea typeface="Times New Roman"/>
              <a:cs typeface="Times New Roman"/>
              <a:sym typeface="Times New Roman"/>
            </a:endParaRPr>
          </a:p>
          <a:p>
            <a:pPr indent="-222250" lvl="0" marL="342900" marR="0" rtl="0" algn="l">
              <a:lnSpc>
                <a:spcPct val="100000"/>
              </a:lnSpc>
              <a:spcBef>
                <a:spcPts val="640"/>
              </a:spcBef>
              <a:spcAft>
                <a:spcPts val="0"/>
              </a:spcAft>
              <a:buClr>
                <a:schemeClr val="dk1"/>
              </a:buClr>
              <a:buSzPts val="1100"/>
              <a:buFont typeface="Arial"/>
              <a:buNone/>
            </a:pPr>
            <a:r>
              <a:rPr b="1" i="0" lang="en-US" sz="2400" u="none" cap="none" strike="noStrike">
                <a:solidFill>
                  <a:srgbClr val="FF0000"/>
                </a:solidFill>
                <a:latin typeface="Times New Roman"/>
                <a:ea typeface="Times New Roman"/>
                <a:cs typeface="Times New Roman"/>
                <a:sym typeface="Times New Roman"/>
              </a:rPr>
              <a:t>This presentation will be available on the College website in week 3</a:t>
            </a:r>
            <a:endParaRPr b="1" i="0" sz="2400" u="none" cap="none" strike="noStrike">
              <a:solidFill>
                <a:srgbClr val="FF0000"/>
              </a:solidFill>
              <a:latin typeface="Times New Roman"/>
              <a:ea typeface="Times New Roman"/>
              <a:cs typeface="Times New Roman"/>
              <a:sym typeface="Times New Roman"/>
            </a:endParaRPr>
          </a:p>
          <a:p>
            <a:pPr indent="-1804986" lvl="0" marL="1804986" marR="0" rtl="0" algn="ctr">
              <a:lnSpc>
                <a:spcPct val="100000"/>
              </a:lnSpc>
              <a:spcBef>
                <a:spcPts val="0"/>
              </a:spcBef>
              <a:spcAft>
                <a:spcPts val="0"/>
              </a:spcAft>
              <a:buClr>
                <a:srgbClr val="FF0000"/>
              </a:buClr>
              <a:buSzPts val="3600"/>
              <a:buFont typeface="Times New Roman"/>
              <a:buNone/>
            </a:pPr>
            <a:r>
              <a:t/>
            </a:r>
            <a:endParaRPr b="1" i="1" sz="3600" u="none" cap="none" strike="noStrike">
              <a:solidFill>
                <a:srgbClr val="FF0000"/>
              </a:solidFill>
              <a:latin typeface="Times New Roman"/>
              <a:ea typeface="Times New Roman"/>
              <a:cs typeface="Times New Roman"/>
              <a:sym typeface="Times New Roman"/>
            </a:endParaRPr>
          </a:p>
        </p:txBody>
      </p:sp>
      <p:pic>
        <p:nvPicPr>
          <p:cNvPr id="789" name="Google Shape;789;p65"/>
          <p:cNvPicPr preferRelativeResize="0"/>
          <p:nvPr/>
        </p:nvPicPr>
        <p:blipFill rotWithShape="1">
          <a:blip r:embed="rId3">
            <a:alphaModFix/>
          </a:blip>
          <a:srcRect b="0" l="0" r="0" t="0"/>
          <a:stretch/>
        </p:blipFill>
        <p:spPr>
          <a:xfrm>
            <a:off x="4232401" y="2344837"/>
            <a:ext cx="1448100" cy="164160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4" name="Shape 794"/>
        <p:cNvGrpSpPr/>
        <p:nvPr/>
      </p:nvGrpSpPr>
      <p:grpSpPr>
        <a:xfrm>
          <a:off x="0" y="0"/>
          <a:ext cx="0" cy="0"/>
          <a:chOff x="0" y="0"/>
          <a:chExt cx="0" cy="0"/>
        </a:xfrm>
      </p:grpSpPr>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9" name="Shape 799"/>
        <p:cNvGrpSpPr/>
        <p:nvPr/>
      </p:nvGrpSpPr>
      <p:grpSpPr>
        <a:xfrm>
          <a:off x="0" y="0"/>
          <a:ext cx="0" cy="0"/>
          <a:chOff x="0" y="0"/>
          <a:chExt cx="0" cy="0"/>
        </a:xfrm>
      </p:grpSpPr>
      <p:sp>
        <p:nvSpPr>
          <p:cNvPr id="800" name="Google Shape;800;p67"/>
          <p:cNvSpPr txBox="1"/>
          <p:nvPr>
            <p:ph type="title"/>
          </p:nvPr>
        </p:nvSpPr>
        <p:spPr>
          <a:xfrm>
            <a:off x="782500" y="355175"/>
            <a:ext cx="8420100" cy="7362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300"/>
              </a:spcBef>
              <a:spcAft>
                <a:spcPts val="0"/>
              </a:spcAft>
              <a:buSzPts val="1400"/>
              <a:buNone/>
            </a:pPr>
            <a:r>
              <a:rPr b="0" lang="en-US" sz="3600" cap="none">
                <a:solidFill>
                  <a:srgbClr val="000090"/>
                </a:solidFill>
              </a:rPr>
              <a:t>Study Periods</a:t>
            </a:r>
            <a:endParaRPr sz="3600">
              <a:solidFill>
                <a:srgbClr val="000090"/>
              </a:solidFill>
            </a:endParaRPr>
          </a:p>
        </p:txBody>
      </p:sp>
      <p:sp>
        <p:nvSpPr>
          <p:cNvPr id="801" name="Google Shape;801;p67"/>
          <p:cNvSpPr txBox="1"/>
          <p:nvPr>
            <p:ph idx="1" type="body"/>
          </p:nvPr>
        </p:nvSpPr>
        <p:spPr>
          <a:xfrm>
            <a:off x="782500" y="2621800"/>
            <a:ext cx="8420100" cy="3894000"/>
          </a:xfrm>
          <a:prstGeom prst="rect">
            <a:avLst/>
          </a:prstGeom>
          <a:noFill/>
          <a:ln>
            <a:noFill/>
          </a:ln>
        </p:spPr>
        <p:txBody>
          <a:bodyPr anchorCtr="0" anchor="b" bIns="91425" lIns="91425" spcFirstLastPara="1" rIns="91425" wrap="square" tIns="91425">
            <a:noAutofit/>
          </a:bodyPr>
          <a:lstStyle/>
          <a:p>
            <a:pPr indent="0" lvl="0" marL="0" rtl="0" algn="l">
              <a:lnSpc>
                <a:spcPct val="115000"/>
              </a:lnSpc>
              <a:spcBef>
                <a:spcPts val="300"/>
              </a:spcBef>
              <a:spcAft>
                <a:spcPts val="0"/>
              </a:spcAft>
              <a:buSzPts val="1400"/>
              <a:buNone/>
            </a:pPr>
            <a:r>
              <a:rPr lang="en-US" sz="2200">
                <a:solidFill>
                  <a:srgbClr val="000000"/>
                </a:solidFill>
              </a:rPr>
              <a:t>Suggested activities for study</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complete homework</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work on assessment tasks</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revise</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make summary notes around syllabus dot points</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attempt practice past papers to develop writing skills and   </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techniques to answer HSC style questions.</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complete VET Competencies (Cert of Attainment/Certificate II)</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engage in Peer tutoring and</a:t>
            </a:r>
            <a:endParaRPr sz="2200">
              <a:solidFill>
                <a:srgbClr val="000000"/>
              </a:solidFill>
            </a:endParaRPr>
          </a:p>
          <a:p>
            <a:pPr indent="0" lvl="0" marL="0" rtl="0" algn="l">
              <a:lnSpc>
                <a:spcPct val="115000"/>
              </a:lnSpc>
              <a:spcBef>
                <a:spcPts val="300"/>
              </a:spcBef>
              <a:spcAft>
                <a:spcPts val="0"/>
              </a:spcAft>
              <a:buSzPts val="1400"/>
              <a:buNone/>
            </a:pPr>
            <a:r>
              <a:rPr lang="en-US" sz="2200">
                <a:solidFill>
                  <a:srgbClr val="000000"/>
                </a:solidFill>
              </a:rPr>
              <a:t>  - participate in collaborative learning opportunities</a:t>
            </a:r>
            <a:endParaRPr sz="2200">
              <a:solidFill>
                <a:srgbClr val="000000"/>
              </a:solidFill>
            </a:endParaRPr>
          </a:p>
          <a:p>
            <a:pPr indent="0" lvl="0" marL="0" rtl="0" algn="l">
              <a:lnSpc>
                <a:spcPct val="100000"/>
              </a:lnSpc>
              <a:spcBef>
                <a:spcPts val="640"/>
              </a:spcBef>
              <a:spcAft>
                <a:spcPts val="0"/>
              </a:spcAft>
              <a:buSzPts val="1400"/>
              <a:buNone/>
            </a:pPr>
            <a:r>
              <a:t/>
            </a:r>
            <a:endParaRPr sz="22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6" name="Shape 806"/>
        <p:cNvGrpSpPr/>
        <p:nvPr/>
      </p:nvGrpSpPr>
      <p:grpSpPr>
        <a:xfrm>
          <a:off x="0" y="0"/>
          <a:ext cx="0" cy="0"/>
          <a:chOff x="0" y="0"/>
          <a:chExt cx="0" cy="0"/>
        </a:xfrm>
      </p:grpSpPr>
      <p:sp>
        <p:nvSpPr>
          <p:cNvPr id="807" name="Google Shape;807;p68"/>
          <p:cNvSpPr txBox="1"/>
          <p:nvPr>
            <p:ph type="title"/>
          </p:nvPr>
        </p:nvSpPr>
        <p:spPr>
          <a:xfrm>
            <a:off x="782500" y="1266300"/>
            <a:ext cx="8420100" cy="425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500"/>
              </a:spcBef>
              <a:spcAft>
                <a:spcPts val="0"/>
              </a:spcAft>
              <a:buSzPts val="1400"/>
              <a:buNone/>
            </a:pPr>
            <a:r>
              <a:t/>
            </a:r>
            <a:endParaRPr b="0" sz="2200" cap="none">
              <a:solidFill>
                <a:srgbClr val="2F5897"/>
              </a:solidFill>
            </a:endParaRPr>
          </a:p>
          <a:p>
            <a:pPr indent="0" lvl="0" marL="0" rtl="0" algn="l">
              <a:lnSpc>
                <a:spcPct val="115000"/>
              </a:lnSpc>
              <a:spcBef>
                <a:spcPts val="500"/>
              </a:spcBef>
              <a:spcAft>
                <a:spcPts val="0"/>
              </a:spcAft>
              <a:buClr>
                <a:schemeClr val="dk1"/>
              </a:buClr>
              <a:buSzPts val="1100"/>
              <a:buFont typeface="Arial"/>
              <a:buNone/>
            </a:pPr>
            <a:r>
              <a:rPr b="0" lang="en-US" sz="2200" cap="none">
                <a:solidFill>
                  <a:srgbClr val="000000"/>
                </a:solidFill>
              </a:rPr>
              <a:t>De La Salle Catholic College, Cronulla is a school:</a:t>
            </a:r>
            <a:endParaRPr b="0" sz="2200" cap="none">
              <a:solidFill>
                <a:srgbClr val="000000"/>
              </a:solidFill>
            </a:endParaRPr>
          </a:p>
          <a:p>
            <a:pPr indent="0" lvl="0" marL="0" rtl="0" algn="l">
              <a:lnSpc>
                <a:spcPct val="115000"/>
              </a:lnSpc>
              <a:spcBef>
                <a:spcPts val="500"/>
              </a:spcBef>
              <a:spcAft>
                <a:spcPts val="0"/>
              </a:spcAft>
              <a:buSzPts val="1400"/>
              <a:buNone/>
            </a:pPr>
            <a:r>
              <a:t/>
            </a:r>
            <a:endParaRPr b="0" sz="2200" cap="none">
              <a:solidFill>
                <a:srgbClr val="000000"/>
              </a:solidFill>
            </a:endParaRPr>
          </a:p>
          <a:p>
            <a:pPr indent="-368300" lvl="0" marL="457200" rtl="0" algn="l">
              <a:lnSpc>
                <a:spcPct val="115000"/>
              </a:lnSpc>
              <a:spcBef>
                <a:spcPts val="500"/>
              </a:spcBef>
              <a:spcAft>
                <a:spcPts val="0"/>
              </a:spcAft>
              <a:buSzPts val="2200"/>
              <a:buChar char="●"/>
            </a:pPr>
            <a:r>
              <a:rPr b="0" lang="en-US" sz="2200" cap="none">
                <a:solidFill>
                  <a:srgbClr val="000000"/>
                </a:solidFill>
              </a:rPr>
              <a:t>Where gospel values are the foundation for our decisions and   </a:t>
            </a:r>
            <a:endParaRPr b="0" sz="2200" cap="none">
              <a:solidFill>
                <a:srgbClr val="000000"/>
              </a:solidFill>
            </a:endParaRPr>
          </a:p>
          <a:p>
            <a:pPr indent="0" lvl="0" marL="0" rtl="0" algn="l">
              <a:lnSpc>
                <a:spcPct val="115000"/>
              </a:lnSpc>
              <a:spcBef>
                <a:spcPts val="500"/>
              </a:spcBef>
              <a:spcAft>
                <a:spcPts val="0"/>
              </a:spcAft>
              <a:buClr>
                <a:schemeClr val="dk1"/>
              </a:buClr>
              <a:buSzPts val="1100"/>
              <a:buFont typeface="Arial"/>
              <a:buNone/>
            </a:pPr>
            <a:r>
              <a:rPr b="0" lang="en-US" sz="2200" cap="none">
                <a:solidFill>
                  <a:srgbClr val="000000"/>
                </a:solidFill>
              </a:rPr>
              <a:t>      actions.</a:t>
            </a:r>
            <a:endParaRPr b="0" sz="2200" cap="none">
              <a:solidFill>
                <a:srgbClr val="000000"/>
              </a:solidFill>
            </a:endParaRPr>
          </a:p>
          <a:p>
            <a:pPr indent="-368300" lvl="0" marL="457200" rtl="0" algn="l">
              <a:lnSpc>
                <a:spcPct val="115000"/>
              </a:lnSpc>
              <a:spcBef>
                <a:spcPts val="500"/>
              </a:spcBef>
              <a:spcAft>
                <a:spcPts val="0"/>
              </a:spcAft>
              <a:buSzPts val="2200"/>
              <a:buChar char="●"/>
            </a:pPr>
            <a:r>
              <a:rPr b="0" lang="en-US" sz="2200" cap="none">
                <a:solidFill>
                  <a:srgbClr val="000000"/>
                </a:solidFill>
              </a:rPr>
              <a:t>Where personal and spiritual growth of our community is  </a:t>
            </a:r>
            <a:endParaRPr b="0" sz="2200" cap="none">
              <a:solidFill>
                <a:srgbClr val="000000"/>
              </a:solidFill>
            </a:endParaRPr>
          </a:p>
          <a:p>
            <a:pPr indent="0" lvl="0" marL="0" rtl="0" algn="l">
              <a:lnSpc>
                <a:spcPct val="115000"/>
              </a:lnSpc>
              <a:spcBef>
                <a:spcPts val="500"/>
              </a:spcBef>
              <a:spcAft>
                <a:spcPts val="0"/>
              </a:spcAft>
              <a:buSzPts val="1400"/>
              <a:buNone/>
            </a:pPr>
            <a:r>
              <a:rPr b="0" lang="en-US" sz="2200" cap="none">
                <a:solidFill>
                  <a:srgbClr val="000000"/>
                </a:solidFill>
              </a:rPr>
              <a:t>      developed through Catholic Social teaching in the tradition of    </a:t>
            </a:r>
            <a:endParaRPr b="0" sz="2200" cap="none">
              <a:solidFill>
                <a:srgbClr val="000000"/>
              </a:solidFill>
            </a:endParaRPr>
          </a:p>
          <a:p>
            <a:pPr indent="0" lvl="0" marL="0" rtl="0" algn="l">
              <a:lnSpc>
                <a:spcPct val="115000"/>
              </a:lnSpc>
              <a:spcBef>
                <a:spcPts val="500"/>
              </a:spcBef>
              <a:spcAft>
                <a:spcPts val="0"/>
              </a:spcAft>
              <a:buClr>
                <a:schemeClr val="dk1"/>
              </a:buClr>
              <a:buSzPts val="1100"/>
              <a:buFont typeface="Arial"/>
              <a:buNone/>
            </a:pPr>
            <a:r>
              <a:rPr b="0" lang="en-US" sz="2200" cap="none">
                <a:solidFill>
                  <a:srgbClr val="000000"/>
                </a:solidFill>
              </a:rPr>
              <a:t>      St John Baptist de La Salle.</a:t>
            </a:r>
            <a:endParaRPr b="0" sz="2200" cap="none">
              <a:solidFill>
                <a:srgbClr val="000000"/>
              </a:solidFill>
            </a:endParaRPr>
          </a:p>
          <a:p>
            <a:pPr indent="-368300" lvl="0" marL="457200" rtl="0" algn="l">
              <a:lnSpc>
                <a:spcPct val="115000"/>
              </a:lnSpc>
              <a:spcBef>
                <a:spcPts val="500"/>
              </a:spcBef>
              <a:spcAft>
                <a:spcPts val="0"/>
              </a:spcAft>
              <a:buClr>
                <a:srgbClr val="2F5897"/>
              </a:buClr>
              <a:buSzPts val="2200"/>
              <a:buChar char="●"/>
            </a:pPr>
            <a:r>
              <a:rPr b="0" lang="en-US" sz="2200" cap="none">
                <a:solidFill>
                  <a:srgbClr val="000000"/>
                </a:solidFill>
              </a:rPr>
              <a:t>That nurtures students’ love of learning within a contemporary, inclusive curriculum.</a:t>
            </a:r>
            <a:r>
              <a:rPr b="0" lang="en-US" sz="2200" cap="none">
                <a:solidFill>
                  <a:srgbClr val="2F5897"/>
                </a:solidFill>
              </a:rPr>
              <a:t> </a:t>
            </a:r>
            <a:endParaRPr b="0" sz="2200" cap="none">
              <a:solidFill>
                <a:srgbClr val="2F5897"/>
              </a:solidFill>
            </a:endParaRPr>
          </a:p>
          <a:p>
            <a:pPr indent="0" lvl="0" marL="0" rtl="0" algn="l">
              <a:lnSpc>
                <a:spcPct val="100000"/>
              </a:lnSpc>
              <a:spcBef>
                <a:spcPts val="0"/>
              </a:spcBef>
              <a:spcAft>
                <a:spcPts val="0"/>
              </a:spcAft>
              <a:buSzPts val="1400"/>
              <a:buNone/>
            </a:pPr>
            <a:r>
              <a:t/>
            </a:r>
            <a:endParaRPr/>
          </a:p>
        </p:txBody>
      </p:sp>
      <p:sp>
        <p:nvSpPr>
          <p:cNvPr id="808" name="Google Shape;808;p68"/>
          <p:cNvSpPr txBox="1"/>
          <p:nvPr>
            <p:ph idx="1" type="body"/>
          </p:nvPr>
        </p:nvSpPr>
        <p:spPr>
          <a:xfrm>
            <a:off x="782500" y="426571"/>
            <a:ext cx="8420100" cy="9198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500"/>
              </a:spcBef>
              <a:spcAft>
                <a:spcPts val="0"/>
              </a:spcAft>
              <a:buClr>
                <a:schemeClr val="dk1"/>
              </a:buClr>
              <a:buSzPts val="1100"/>
              <a:buFont typeface="Arial"/>
              <a:buNone/>
            </a:pPr>
            <a:r>
              <a:rPr lang="en-US" sz="3600">
                <a:solidFill>
                  <a:srgbClr val="000090"/>
                </a:solidFill>
              </a:rPr>
              <a:t>Our Vision</a:t>
            </a:r>
            <a:endParaRPr sz="3600">
              <a:solidFill>
                <a:srgbClr val="000090"/>
              </a:solidFill>
            </a:endParaRPr>
          </a:p>
        </p:txBody>
      </p:sp>
      <p:pic>
        <p:nvPicPr>
          <p:cNvPr id="809" name="Google Shape;809;p68"/>
          <p:cNvPicPr preferRelativeResize="0"/>
          <p:nvPr/>
        </p:nvPicPr>
        <p:blipFill rotWithShape="1">
          <a:blip r:embed="rId3">
            <a:alphaModFix/>
          </a:blip>
          <a:srcRect b="0" l="0" r="0" t="0"/>
          <a:stretch/>
        </p:blipFill>
        <p:spPr>
          <a:xfrm>
            <a:off x="150151" y="65687"/>
            <a:ext cx="1448100" cy="164160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4" name="Shape 814"/>
        <p:cNvGrpSpPr/>
        <p:nvPr/>
      </p:nvGrpSpPr>
      <p:grpSpPr>
        <a:xfrm>
          <a:off x="0" y="0"/>
          <a:ext cx="0" cy="0"/>
          <a:chOff x="0" y="0"/>
          <a:chExt cx="0" cy="0"/>
        </a:xfrm>
      </p:grpSpPr>
      <p:sp>
        <p:nvSpPr>
          <p:cNvPr id="815" name="Google Shape;815;p69"/>
          <p:cNvSpPr txBox="1"/>
          <p:nvPr>
            <p:ph type="title"/>
          </p:nvPr>
        </p:nvSpPr>
        <p:spPr>
          <a:xfrm>
            <a:off x="782500" y="586500"/>
            <a:ext cx="8420100" cy="1139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500"/>
              </a:spcBef>
              <a:spcAft>
                <a:spcPts val="0"/>
              </a:spcAft>
              <a:buClr>
                <a:schemeClr val="dk1"/>
              </a:buClr>
              <a:buSzPts val="1100"/>
              <a:buFont typeface="Arial"/>
              <a:buNone/>
            </a:pPr>
            <a:r>
              <a:rPr b="0" lang="en-US" sz="3600" cap="none">
                <a:solidFill>
                  <a:srgbClr val="000090"/>
                </a:solidFill>
              </a:rPr>
              <a:t>Our Vision (Cont)</a:t>
            </a:r>
            <a:endParaRPr b="0" sz="3600" cap="none">
              <a:solidFill>
                <a:srgbClr val="000090"/>
              </a:solidFill>
            </a:endParaRPr>
          </a:p>
          <a:p>
            <a:pPr indent="0" lvl="0" marL="0" rtl="0" algn="l">
              <a:lnSpc>
                <a:spcPct val="100000"/>
              </a:lnSpc>
              <a:spcBef>
                <a:spcPts val="0"/>
              </a:spcBef>
              <a:spcAft>
                <a:spcPts val="0"/>
              </a:spcAft>
              <a:buSzPts val="1400"/>
              <a:buNone/>
            </a:pPr>
            <a:r>
              <a:t/>
            </a:r>
            <a:endParaRPr/>
          </a:p>
        </p:txBody>
      </p:sp>
      <p:sp>
        <p:nvSpPr>
          <p:cNvPr id="816" name="Google Shape;816;p69"/>
          <p:cNvSpPr txBox="1"/>
          <p:nvPr>
            <p:ph idx="1" type="body"/>
          </p:nvPr>
        </p:nvSpPr>
        <p:spPr>
          <a:xfrm>
            <a:off x="782500" y="1506225"/>
            <a:ext cx="8420100" cy="4518600"/>
          </a:xfrm>
          <a:prstGeom prst="rect">
            <a:avLst/>
          </a:prstGeom>
          <a:noFill/>
          <a:ln>
            <a:noFill/>
          </a:ln>
        </p:spPr>
        <p:txBody>
          <a:bodyPr anchorCtr="0" anchor="b" bIns="91425" lIns="91425" spcFirstLastPara="1" rIns="91425" wrap="square" tIns="91425">
            <a:noAutofit/>
          </a:bodyPr>
          <a:lstStyle/>
          <a:p>
            <a:pPr indent="-368300" lvl="0" marL="457200" rtl="0" algn="l">
              <a:lnSpc>
                <a:spcPct val="150000"/>
              </a:lnSpc>
              <a:spcBef>
                <a:spcPts val="500"/>
              </a:spcBef>
              <a:spcAft>
                <a:spcPts val="0"/>
              </a:spcAft>
              <a:buClr>
                <a:srgbClr val="000000"/>
              </a:buClr>
              <a:buSzPts val="2200"/>
              <a:buChar char="●"/>
            </a:pPr>
            <a:r>
              <a:rPr lang="en-US" sz="2200">
                <a:solidFill>
                  <a:srgbClr val="000000"/>
                </a:solidFill>
              </a:rPr>
              <a:t>Where students are supported to strive for academic excellence to achieve personal best.</a:t>
            </a:r>
            <a:endParaRPr sz="2200">
              <a:solidFill>
                <a:srgbClr val="000000"/>
              </a:solidFill>
            </a:endParaRPr>
          </a:p>
          <a:p>
            <a:pPr indent="-368300" lvl="0" marL="457200" rtl="0" algn="l">
              <a:lnSpc>
                <a:spcPct val="150000"/>
              </a:lnSpc>
              <a:spcBef>
                <a:spcPts val="0"/>
              </a:spcBef>
              <a:spcAft>
                <a:spcPts val="0"/>
              </a:spcAft>
              <a:buClr>
                <a:srgbClr val="000000"/>
              </a:buClr>
              <a:buSzPts val="2200"/>
              <a:buChar char="●"/>
            </a:pPr>
            <a:r>
              <a:rPr lang="en-US" sz="2200">
                <a:solidFill>
                  <a:srgbClr val="000000"/>
                </a:solidFill>
              </a:rPr>
              <a:t>That provides a safe and supportive learning environment that centres on the wellbeing of all.</a:t>
            </a:r>
            <a:endParaRPr sz="2200">
              <a:solidFill>
                <a:srgbClr val="000000"/>
              </a:solidFill>
            </a:endParaRPr>
          </a:p>
          <a:p>
            <a:pPr indent="-368300" lvl="0" marL="457200" rtl="0" algn="l">
              <a:lnSpc>
                <a:spcPct val="150000"/>
              </a:lnSpc>
              <a:spcBef>
                <a:spcPts val="0"/>
              </a:spcBef>
              <a:spcAft>
                <a:spcPts val="0"/>
              </a:spcAft>
              <a:buClr>
                <a:srgbClr val="000000"/>
              </a:buClr>
              <a:buSzPts val="2200"/>
              <a:buChar char="●"/>
            </a:pPr>
            <a:r>
              <a:rPr lang="en-US" sz="2200">
                <a:solidFill>
                  <a:srgbClr val="000000"/>
                </a:solidFill>
              </a:rPr>
              <a:t>Where students are encouraged to look beyond their own individual context to pursue social justice and leadership initiatives. </a:t>
            </a:r>
            <a:endParaRPr sz="2200">
              <a:solidFill>
                <a:srgbClr val="000000"/>
              </a:solidFill>
            </a:endParaRPr>
          </a:p>
          <a:p>
            <a:pPr indent="0" lvl="0" marL="0" rtl="0" algn="l">
              <a:lnSpc>
                <a:spcPct val="100000"/>
              </a:lnSpc>
              <a:spcBef>
                <a:spcPts val="640"/>
              </a:spcBef>
              <a:spcAft>
                <a:spcPts val="0"/>
              </a:spcAft>
              <a:buSzPts val="1400"/>
              <a:buNone/>
            </a:pPr>
            <a:r>
              <a:t/>
            </a:r>
            <a:endParaRPr/>
          </a:p>
        </p:txBody>
      </p:sp>
      <p:pic>
        <p:nvPicPr>
          <p:cNvPr id="817" name="Google Shape;817;p69"/>
          <p:cNvPicPr preferRelativeResize="0"/>
          <p:nvPr/>
        </p:nvPicPr>
        <p:blipFill rotWithShape="1">
          <a:blip r:embed="rId3">
            <a:alphaModFix/>
          </a:blip>
          <a:srcRect b="0" l="0" r="0" t="0"/>
          <a:stretch/>
        </p:blipFill>
        <p:spPr>
          <a:xfrm>
            <a:off x="90150" y="84600"/>
            <a:ext cx="1448100" cy="1641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Google Shape;226;p8"/>
          <p:cNvSpPr txBox="1"/>
          <p:nvPr>
            <p:ph type="title"/>
          </p:nvPr>
        </p:nvSpPr>
        <p:spPr>
          <a:xfrm>
            <a:off x="742950" y="261228"/>
            <a:ext cx="8420100" cy="1123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EEDCD6"/>
              </a:buClr>
              <a:buSzPts val="1400"/>
              <a:buFont typeface="Arial"/>
              <a:buNone/>
            </a:pPr>
            <a:r>
              <a:rPr b="1" i="0" lang="en-US" sz="3600" u="none" cap="small" strike="noStrike">
                <a:solidFill>
                  <a:srgbClr val="000090"/>
                </a:solidFill>
                <a:latin typeface="Arial"/>
                <a:ea typeface="Arial"/>
                <a:cs typeface="Arial"/>
                <a:sym typeface="Arial"/>
              </a:rPr>
              <a:t>Opening Remarks</a:t>
            </a:r>
            <a:endParaRPr b="1" i="0" sz="3600" u="none" cap="small" strike="noStrike">
              <a:solidFill>
                <a:srgbClr val="EEDCD6"/>
              </a:solidFill>
              <a:latin typeface="Arial"/>
              <a:ea typeface="Arial"/>
              <a:cs typeface="Arial"/>
              <a:sym typeface="Arial"/>
            </a:endParaRPr>
          </a:p>
        </p:txBody>
      </p:sp>
      <p:sp>
        <p:nvSpPr>
          <p:cNvPr id="227" name="Google Shape;227;p8"/>
          <p:cNvSpPr txBox="1"/>
          <p:nvPr>
            <p:ph idx="1" type="body"/>
          </p:nvPr>
        </p:nvSpPr>
        <p:spPr>
          <a:xfrm>
            <a:off x="495300" y="1572600"/>
            <a:ext cx="8915400" cy="4883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640"/>
              </a:spcBef>
              <a:spcAft>
                <a:spcPts val="0"/>
              </a:spcAft>
              <a:buClr>
                <a:srgbClr val="EEDCD6"/>
              </a:buClr>
              <a:buSzPts val="1400"/>
              <a:buFont typeface="Arial"/>
              <a:buNone/>
            </a:pPr>
            <a:r>
              <a:t/>
            </a:r>
            <a:endParaRPr b="1" sz="3200">
              <a:solidFill>
                <a:schemeClr val="dk1"/>
              </a:solidFill>
            </a:endParaRPr>
          </a:p>
          <a:p>
            <a:pPr indent="0" lvl="0" marL="0" marR="0" rtl="0" algn="ctr">
              <a:lnSpc>
                <a:spcPct val="100000"/>
              </a:lnSpc>
              <a:spcBef>
                <a:spcPts val="640"/>
              </a:spcBef>
              <a:spcAft>
                <a:spcPts val="0"/>
              </a:spcAft>
              <a:buClr>
                <a:srgbClr val="EEDCD6"/>
              </a:buClr>
              <a:buSzPts val="1400"/>
              <a:buFont typeface="Arial"/>
              <a:buNone/>
            </a:pPr>
            <a:r>
              <a:t/>
            </a:r>
            <a:endParaRPr b="1" sz="3200">
              <a:solidFill>
                <a:schemeClr val="dk1"/>
              </a:solidFill>
            </a:endParaRPr>
          </a:p>
          <a:p>
            <a:pPr indent="0" lvl="0" marL="0" marR="0" rtl="0" algn="ctr">
              <a:lnSpc>
                <a:spcPct val="100000"/>
              </a:lnSpc>
              <a:spcBef>
                <a:spcPts val="640"/>
              </a:spcBef>
              <a:spcAft>
                <a:spcPts val="0"/>
              </a:spcAft>
              <a:buClr>
                <a:srgbClr val="EEDCD6"/>
              </a:buClr>
              <a:buSzPts val="1400"/>
              <a:buFont typeface="Arial"/>
              <a:buNone/>
            </a:pPr>
            <a:r>
              <a:t/>
            </a:r>
            <a:endParaRPr b="1" sz="3600">
              <a:solidFill>
                <a:schemeClr val="dk1"/>
              </a:solidFill>
            </a:endParaRPr>
          </a:p>
          <a:p>
            <a:pPr indent="0" lvl="0" marL="0" marR="0" rtl="0" algn="ctr">
              <a:lnSpc>
                <a:spcPct val="100000"/>
              </a:lnSpc>
              <a:spcBef>
                <a:spcPts val="640"/>
              </a:spcBef>
              <a:spcAft>
                <a:spcPts val="0"/>
              </a:spcAft>
              <a:buClr>
                <a:srgbClr val="EEDCD6"/>
              </a:buClr>
              <a:buSzPts val="1400"/>
              <a:buFont typeface="Arial"/>
              <a:buNone/>
            </a:pPr>
            <a:r>
              <a:rPr b="1" i="0" lang="en-US" sz="3600" u="none" cap="none" strike="noStrike">
                <a:solidFill>
                  <a:schemeClr val="dk1"/>
                </a:solidFill>
                <a:latin typeface="Arial"/>
                <a:ea typeface="Arial"/>
                <a:cs typeface="Arial"/>
                <a:sym typeface="Arial"/>
              </a:rPr>
              <a:t>College Principal</a:t>
            </a:r>
            <a:endParaRPr b="0" i="0" sz="3600" u="none" cap="none" strike="noStrike">
              <a:solidFill>
                <a:srgbClr val="EEDCD6"/>
              </a:solidFill>
              <a:latin typeface="Arial"/>
              <a:ea typeface="Arial"/>
              <a:cs typeface="Arial"/>
              <a:sym typeface="Arial"/>
            </a:endParaRPr>
          </a:p>
          <a:p>
            <a:pPr indent="0" lvl="0" marL="0" marR="0" rtl="0" algn="ctr">
              <a:lnSpc>
                <a:spcPct val="100000"/>
              </a:lnSpc>
              <a:spcBef>
                <a:spcPts val="640"/>
              </a:spcBef>
              <a:spcAft>
                <a:spcPts val="0"/>
              </a:spcAft>
              <a:buClr>
                <a:srgbClr val="EEDCD6"/>
              </a:buClr>
              <a:buSzPts val="1400"/>
              <a:buFont typeface="Arial"/>
              <a:buNone/>
            </a:pPr>
            <a:r>
              <a:rPr b="1" i="0" lang="en-US" sz="3600" u="none" cap="none" strike="noStrike">
                <a:solidFill>
                  <a:schemeClr val="dk1"/>
                </a:solidFill>
                <a:latin typeface="Arial"/>
                <a:ea typeface="Arial"/>
                <a:cs typeface="Arial"/>
                <a:sym typeface="Arial"/>
              </a:rPr>
              <a:t>Mr </a:t>
            </a:r>
            <a:r>
              <a:rPr b="1" lang="en-US" sz="3600">
                <a:solidFill>
                  <a:schemeClr val="dk1"/>
                </a:solidFill>
              </a:rPr>
              <a:t>Craig Mooney</a:t>
            </a:r>
            <a:endParaRPr b="1" i="0" sz="3600" u="none" cap="none" strike="noStrike">
              <a:solidFill>
                <a:schemeClr val="dk1"/>
              </a:solidFill>
              <a:latin typeface="Arial"/>
              <a:ea typeface="Arial"/>
              <a:cs typeface="Arial"/>
              <a:sym typeface="Arial"/>
            </a:endParaRPr>
          </a:p>
          <a:p>
            <a:pPr indent="0" lvl="0" marL="0" marR="0" rtl="0" algn="l">
              <a:lnSpc>
                <a:spcPct val="100000"/>
              </a:lnSpc>
              <a:spcBef>
                <a:spcPts val="640"/>
              </a:spcBef>
              <a:spcAft>
                <a:spcPts val="0"/>
              </a:spcAft>
              <a:buClr>
                <a:srgbClr val="EEDCD6"/>
              </a:buClr>
              <a:buSzPts val="1400"/>
              <a:buFont typeface="Arial"/>
              <a:buNone/>
            </a:pPr>
            <a:r>
              <a:t/>
            </a:r>
            <a:endParaRPr b="1" sz="2400">
              <a:solidFill>
                <a:schemeClr val="dk1"/>
              </a:solidFill>
            </a:endParaRPr>
          </a:p>
          <a:p>
            <a:pPr indent="0" lvl="0" marL="0" marR="0" rtl="0" algn="l">
              <a:lnSpc>
                <a:spcPct val="100000"/>
              </a:lnSpc>
              <a:spcBef>
                <a:spcPts val="640"/>
              </a:spcBef>
              <a:spcAft>
                <a:spcPts val="0"/>
              </a:spcAft>
              <a:buSzPts val="1400"/>
              <a:buNone/>
            </a:pPr>
            <a:r>
              <a:t/>
            </a:r>
            <a:endParaRPr sz="2400">
              <a:solidFill>
                <a:schemeClr val="dk1"/>
              </a:solidFill>
            </a:endParaRPr>
          </a:p>
        </p:txBody>
      </p:sp>
      <p:pic>
        <p:nvPicPr>
          <p:cNvPr id="228" name="Google Shape;228;p8"/>
          <p:cNvPicPr preferRelativeResize="0"/>
          <p:nvPr/>
        </p:nvPicPr>
        <p:blipFill rotWithShape="1">
          <a:blip r:embed="rId3">
            <a:alphaModFix/>
          </a:blip>
          <a:srcRect b="0" l="0" r="0" t="0"/>
          <a:stretch/>
        </p:blipFill>
        <p:spPr>
          <a:xfrm>
            <a:off x="4228951" y="1572612"/>
            <a:ext cx="1448100" cy="1641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9"/>
          <p:cNvSpPr txBox="1"/>
          <p:nvPr>
            <p:ph type="title"/>
          </p:nvPr>
        </p:nvSpPr>
        <p:spPr>
          <a:xfrm>
            <a:off x="782506" y="4406901"/>
            <a:ext cx="8420100" cy="1362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35" name="Google Shape;235;p9"/>
          <p:cNvSpPr txBox="1"/>
          <p:nvPr>
            <p:ph idx="1" type="body"/>
          </p:nvPr>
        </p:nvSpPr>
        <p:spPr>
          <a:xfrm>
            <a:off x="782506" y="2906713"/>
            <a:ext cx="8420100" cy="1500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640"/>
              </a:spcBef>
              <a:spcAft>
                <a:spcPts val="0"/>
              </a:spcAft>
              <a:buSzPts val="1400"/>
              <a:buNone/>
            </a:pPr>
            <a:r>
              <a:t/>
            </a:r>
            <a:endParaRPr/>
          </a:p>
        </p:txBody>
      </p:sp>
      <p:pic>
        <p:nvPicPr>
          <p:cNvPr id="236" name="Google Shape;236;p9"/>
          <p:cNvPicPr preferRelativeResize="0"/>
          <p:nvPr/>
        </p:nvPicPr>
        <p:blipFill rotWithShape="1">
          <a:blip r:embed="rId3">
            <a:alphaModFix/>
          </a:blip>
          <a:srcRect b="0" l="0" r="0" t="0"/>
          <a:stretch/>
        </p:blipFill>
        <p:spPr>
          <a:xfrm>
            <a:off x="1611800" y="140888"/>
            <a:ext cx="6563601" cy="65762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reeze">
  <a:themeElements>
    <a:clrScheme name="Breeze">
      <a:dk1>
        <a:srgbClr val="000000"/>
      </a:dk1>
      <a:lt1>
        <a:srgbClr val="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a:themeElements>
    <a:clrScheme name="Watch 1">
      <a:dk1>
        <a:srgbClr val="000000"/>
      </a:dk1>
      <a:lt1>
        <a:srgbClr val="FFFFFF"/>
      </a:lt1>
      <a:dk2>
        <a:srgbClr val="59564B"/>
      </a:dk2>
      <a:lt2>
        <a:srgbClr val="DFDAC7"/>
      </a:lt2>
      <a:accent1>
        <a:srgbClr val="990000"/>
      </a:accent1>
      <a:accent2>
        <a:srgbClr val="EFAB16"/>
      </a:accent2>
      <a:accent3>
        <a:srgbClr val="FFFFFF"/>
      </a:accent3>
      <a:accent4>
        <a:srgbClr val="990000"/>
      </a:accent4>
      <a:accent5>
        <a:srgbClr val="EFAB16"/>
      </a:accent5>
      <a:accent6>
        <a:srgbClr val="FFFFFF"/>
      </a:accent6>
      <a:hlink>
        <a:srgbClr val="EF8E1C"/>
      </a:hlink>
      <a:folHlink>
        <a:srgbClr val="FEC60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ustom">
  <a:themeElements>
    <a:clrScheme name="1_Watch 1">
      <a:dk1>
        <a:srgbClr val="000000"/>
      </a:dk1>
      <a:lt1>
        <a:srgbClr val="FFFFFF"/>
      </a:lt1>
      <a:dk2>
        <a:srgbClr val="59564B"/>
      </a:dk2>
      <a:lt2>
        <a:srgbClr val="DFDAC7"/>
      </a:lt2>
      <a:accent1>
        <a:srgbClr val="990000"/>
      </a:accent1>
      <a:accent2>
        <a:srgbClr val="EFAB16"/>
      </a:accent2>
      <a:accent3>
        <a:srgbClr val="FFFFFF"/>
      </a:accent3>
      <a:accent4>
        <a:srgbClr val="990000"/>
      </a:accent4>
      <a:accent5>
        <a:srgbClr val="EFAB16"/>
      </a:accent5>
      <a:accent6>
        <a:srgbClr val="FFFFFF"/>
      </a:accent6>
      <a:hlink>
        <a:srgbClr val="EF8E1C"/>
      </a:hlink>
      <a:folHlink>
        <a:srgbClr val="FEC60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